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p14="http://schemas.microsoft.com/office/powerpoint/2010/main" xmlns:r="http://schemas.openxmlformats.org/officeDocument/2006/relationships" xmlns:a="http://schemas.openxmlformats.org/drawingml/2006/main">
  <p:sldMasterIdLst>
    <p:sldMasterId id="2147483648" r:id="rId5"/>
  </p:sldMasterIdLst>
  <p:notesMasterIdLst>
    <p:notesMasterId r:id="rId6"/>
  </p:notesMasterIdLst>
  <p:sldIdLst>
    <p:sldId id="256" r:id="rId7"/>
    <p:sldId id="260" r:id="rId8"/>
    <p:sldId id="261" r:id="rId9"/>
    <p:sldId id="258" r:id="rId10"/>
    <p:sldId id="259" r:id="rId11"/>
    <p:sldId id="262" r:id="rId12"/>
    <p:sldId id="263" r:id="rId13"/>
    <p:sldId id="264" r:id="rId14"/>
    <p:sldId id="265" r:id="rId15"/>
    <p:sldId id="266" r:id="rId16"/>
    <p:sldId id="267" r:id="rId17"/>
    <p:sldId id="268" r:id="rId18"/>
    <p:sldId id="271" r:id="rId19"/>
    <p:sldId id="269" r:id="rId20"/>
    <p:sldId id="270" r:id="rId21"/>
    <p:sldId id="272" r:id="rId22"/>
    <p:sldId id="273" r:id="rId23"/>
    <p:sldId id="274" r:id="rId24"/>
  </p:sldIdLst>
  <p:sldSz cx="7682230" cy="4321175"/>
  <p:notesSz cx="9144000" cy="6858000"/>
  <p:defaultTextStyle>
    <a:lvl1pPr marL="0" marR="0" indent="0" algn="l" defTabSz="914400">
      <a:lnSpc>
        <a:spcPct val="100000"/>
      </a:lnSpc>
      <a:spcBef>
        <a:spcPts val="0"/>
      </a:spcBef>
      <a:spcAft>
        <a:spcPts val="0"/>
      </a:spcAft>
      <a:buNone/>
      <a:tabLst/>
      <a:defRPr sz="1100" b="0" i="0" u="none" strike="noStrike" kern="1" spc="0" baseline="0">
        <a:solidFill>
          <a:schemeClr val="tx1"/>
        </a:solidFill>
        <a:effectLst/>
        <a:latin typeface="Arial" pitchFamily="2" charset="-52"/>
        <a:ea typeface="Arial" pitchFamily="2" charset="-52"/>
        <a:cs typeface="Arial" pitchFamily="2" charset="-52"/>
      </a:defRPr>
    </a:lvl1pPr>
    <a:lvl2pPr marL="457200" marR="0" indent="0" algn="l" defTabSz="914400">
      <a:lnSpc>
        <a:spcPct val="100000"/>
      </a:lnSpc>
      <a:spcBef>
        <a:spcPts val="0"/>
      </a:spcBef>
      <a:spcAft>
        <a:spcPts val="0"/>
      </a:spcAft>
      <a:buNone/>
      <a:tabLst/>
      <a:defRPr sz="1100" b="0" i="0" u="none" strike="noStrike" kern="1" spc="0" baseline="0">
        <a:solidFill>
          <a:schemeClr val="tx1"/>
        </a:solidFill>
        <a:effectLst/>
        <a:latin typeface="Arial" pitchFamily="2" charset="-52"/>
        <a:ea typeface="Arial" pitchFamily="2" charset="-52"/>
        <a:cs typeface="Arial" pitchFamily="2" charset="-52"/>
      </a:defRPr>
    </a:lvl2pPr>
    <a:lvl3pPr marL="914400" marR="0" indent="0" algn="l" defTabSz="914400">
      <a:lnSpc>
        <a:spcPct val="100000"/>
      </a:lnSpc>
      <a:spcBef>
        <a:spcPts val="0"/>
      </a:spcBef>
      <a:spcAft>
        <a:spcPts val="0"/>
      </a:spcAft>
      <a:buNone/>
      <a:tabLst/>
      <a:defRPr sz="1100" b="0" i="0" u="none" strike="noStrike" kern="1" spc="0" baseline="0">
        <a:solidFill>
          <a:schemeClr val="tx1"/>
        </a:solidFill>
        <a:effectLst/>
        <a:latin typeface="Arial" pitchFamily="2" charset="-52"/>
        <a:ea typeface="Arial" pitchFamily="2" charset="-52"/>
        <a:cs typeface="Arial" pitchFamily="2" charset="-52"/>
      </a:defRPr>
    </a:lvl3pPr>
    <a:lvl4pPr marL="1371600" marR="0" indent="0" algn="l" defTabSz="914400">
      <a:lnSpc>
        <a:spcPct val="100000"/>
      </a:lnSpc>
      <a:spcBef>
        <a:spcPts val="0"/>
      </a:spcBef>
      <a:spcAft>
        <a:spcPts val="0"/>
      </a:spcAft>
      <a:buNone/>
      <a:tabLst/>
      <a:defRPr sz="1100" b="0" i="0" u="none" strike="noStrike" kern="1" spc="0" baseline="0">
        <a:solidFill>
          <a:schemeClr val="tx1"/>
        </a:solidFill>
        <a:effectLst/>
        <a:latin typeface="Arial" pitchFamily="2" charset="-52"/>
        <a:ea typeface="Arial" pitchFamily="2" charset="-52"/>
        <a:cs typeface="Arial" pitchFamily="2" charset="-52"/>
      </a:defRPr>
    </a:lvl4pPr>
    <a:lvl5pPr marL="1828800" marR="0" indent="0" algn="l" defTabSz="914400">
      <a:lnSpc>
        <a:spcPct val="100000"/>
      </a:lnSpc>
      <a:spcBef>
        <a:spcPts val="0"/>
      </a:spcBef>
      <a:spcAft>
        <a:spcPts val="0"/>
      </a:spcAft>
      <a:buNone/>
      <a:tabLst/>
      <a:defRPr sz="1100" b="0" i="0" u="none" strike="noStrike" kern="1" spc="0" baseline="0">
        <a:solidFill>
          <a:schemeClr val="tx1"/>
        </a:solidFill>
        <a:effectLst/>
        <a:latin typeface="Arial" pitchFamily="2" charset="-52"/>
        <a:ea typeface="Arial" pitchFamily="2" charset="-52"/>
        <a:cs typeface="Arial" pitchFamily="2" charset="-52"/>
      </a:defRPr>
    </a:lvl5pPr>
  </p:defaultTextStyle>
</p:presentation>
</file>

<file path=ppt/presProps.xml><?xml version="1.0" encoding="utf-8"?>
<p:presentationPr xmlns:p="http://schemas.openxmlformats.org/presentationml/2006/main" xmlns:p14="http://schemas.microsoft.com/office/powerpoint/2010/main" xmlns:r="http://schemas.openxmlformats.org/officeDocument/2006/relationships" xmlns:a="http://schemas.openxmlformats.org/drawingml/2006/main">
  <p:showPr loop="1" showNarration="1">
    <p:kiosk/>
  </p:showPr>
  <p:extLst>
    <p:ext uri="smNativeData">
      <pr:smAppRevision xmlns:pr="smNativeData" dt="1653943540" val="982" revOS="4"/>
      <pr:smFileRevision xmlns:pr="smNativeData" dt="1653943540" val="0"/>
      <pr:guideOptions xmlns:pr="smNativeData" dt="1653943540" snapToGrid="1" snapToBorder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p14="http://schemas.microsoft.com/office/powerpoint/2010/main" xmlns:r="http://schemas.openxmlformats.org/officeDocument/2006/relationships" xmlns:a="http://schemas.openxmlformats.org/drawingml/2006/main">
  <p:slideViewPr>
    <p:cSldViewPr>
      <p:cViewPr varScale="1">
        <p:scale>
          <a:sx n="111" d="100"/>
          <a:sy n="111" d="100"/>
        </p:scale>
        <p:origin x="237" y="246"/>
      </p:cViewPr>
      <p:guideLst x="0" y="0">
        <p:guide orient="horz" pos="1361"/>
        <p:guide pos="2420"/>
      </p:guideLst>
    </p:cSldViewPr>
  </p:slideViewPr>
  <p:outlineViewPr>
    <p:cViewPr>
      <p:scale>
        <a:sx n="33" d="100"/>
        <a:sy n="33" d="100"/>
      </p:scale>
      <p:origin x="0" y="0"/>
    </p:cViewPr>
  </p:outlineViewPr>
  <p:sorterViewPr>
    <p:cViewPr>
      <p:scale>
        <a:sx n="24" d="100"/>
        <a:sy n="24" d="100"/>
      </p:scale>
      <p:origin x="0" y="0"/>
    </p:cViewPr>
  </p:sorterViewPr>
  <p:notesViewPr>
    <p:cSldViewPr>
      <p:cViewPr>
        <p:scale>
          <a:sx n="111" d="100"/>
          <a:sy n="111" d="100"/>
        </p:scale>
        <p:origin x="237" y="246"/>
      </p:cViewPr>
    </p:cSldViewPr>
  </p:notesViewPr>
  <p:gridSpacing cx="71755" cy="71755"/>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s>
</file>

<file path=ppt/notesMasters/_rels/notesMaster1.xml.rels><?xml version="1.0" encoding="UTF-8" standalone="yes" ?>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p14="http://schemas.microsoft.com/office/powerpoint/2010/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noChangeArrowheads="1"/>
            <a:extLst>
              <a:ext uri="smNativeData">
                <pr:smNativeData xmlns:pr="smNativeData" val="SMDATA_13_9CyVYh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AAAAAGAYAAAfAgAAEAAAACYAAAAIAAAA//////////8="/>
              </a:ext>
            </a:extLst>
          </p:cNvSpPr>
          <p:nvPr>
            <p:ph type="hdr" sz="quarter"/>
          </p:nvPr>
        </p:nvSpPr>
        <p:spPr>
          <a:xfrm>
            <a:off x="0" y="0"/>
            <a:ext cx="3962400" cy="344805"/>
          </a:xfrm>
          <a:prstGeom prst="rect">
            <a:avLst/>
          </a:prstGeom>
          <a:noFill/>
          <a:ln>
            <a:noFill/>
          </a:ln>
          <a:effectLst/>
        </p:spPr>
        <p:txBody>
          <a:bodyPr vert="horz" wrap="square" lIns="91440" tIns="45720" rIns="91440" bIns="45720" numCol="1" spcCol="215900" anchor="t">
            <a:prstTxWarp prst="textNoShape">
              <a:avLst/>
            </a:prstTxWarp>
          </a:bodyPr>
          <a:lstStyle>
            <a:lvl1pPr marL="0" indent="0" algn="l" defTabSz="914400">
              <a:lnSpc>
                <a:spcPct val="100000"/>
              </a:lnSpc>
              <a:spcBef>
                <a:spcPts val="0"/>
              </a:spcBef>
              <a:spcAft>
                <a:spcPts val="0"/>
              </a:spcAft>
              <a:buNone/>
              <a:tabLst/>
              <a:defRPr sz="1200" b="0" i="0" u="none" strike="noStrike">
                <a:solidFill>
                  <a:schemeClr val="tx1"/>
                </a:solidFill>
                <a:effectLst/>
                <a:latin typeface="Arial" pitchFamily="2" charset="-52"/>
                <a:ea typeface="Arial" pitchFamily="2" charset="-52"/>
                <a:cs typeface="Arial" pitchFamily="2" charset="-52"/>
              </a:defRPr>
            </a:lvl1pPr>
          </a:lstStyle>
          <a:p>
            <a:pPr/>
          </a:p>
        </p:txBody>
      </p:sp>
      <p:sp>
        <p:nvSpPr>
          <p:cNvPr id="3" name="Дата 2"/>
          <p:cNvSpPr>
            <a:spLocks noGrp="1" noChangeArrowheads="1"/>
            <a:extLst>
              <a:ext uri="smNativeData">
                <pr:smNativeData xmlns:pr="smNativeData" val="SMDATA_13_9CyVYh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FsAA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HwAAAAAAAD44AAAfAgAAEAAAACYAAAAIAAAA//////////8="/>
              </a:ext>
            </a:extLst>
          </p:cNvSpPr>
          <p:nvPr>
            <p:ph type="dt" idx="1"/>
          </p:nvPr>
        </p:nvSpPr>
        <p:spPr>
          <a:xfrm>
            <a:off x="5180330" y="0"/>
            <a:ext cx="3962400" cy="344805"/>
          </a:xfrm>
          <a:prstGeom prst="rect">
            <a:avLst/>
          </a:prstGeom>
          <a:noFill/>
          <a:ln>
            <a:noFill/>
          </a:ln>
          <a:effectLst/>
        </p:spPr>
        <p:txBody>
          <a:bodyPr vert="horz" wrap="square" lIns="91440" tIns="45720" rIns="91440" bIns="45720" numCol="1" spcCol="215900" anchor="t">
            <a:prstTxWarp prst="textNoShape">
              <a:avLst/>
            </a:prstTxWarp>
          </a:bodyPr>
          <a:lstStyle>
            <a:lvl1pPr marL="0" indent="0" algn="r" defTabSz="914400">
              <a:lnSpc>
                <a:spcPct val="100000"/>
              </a:lnSpc>
              <a:spcBef>
                <a:spcPts val="0"/>
              </a:spcBef>
              <a:spcAft>
                <a:spcPts val="0"/>
              </a:spcAft>
              <a:buNone/>
              <a:tabLst/>
            </a:lvl1pPr>
          </a:lstStyle>
          <a:p>
            <a:pPr/>
            <a:fld id="{323F28F4-BADF-6ADE-9187-4C8B66C96719}" type="datetime13">
              <a:rPr sz="1200"/>
              <a:t/>
            </a:fld>
            <a:endParaRPr sz="1200"/>
          </a:p>
        </p:txBody>
      </p:sp>
      <p:sp>
        <p:nvSpPr>
          <p:cNvPr id="4" name="Образ слайда 3"/>
          <p:cNvSpPr>
            <a:spLocks noGrp="1" noChangeArrowheads="1"/>
            <a:extLst>
              <a:ext uri="smNativeData">
                <pr:smNativeData xmlns:pr="smNativeData" val="SMDATA_13_9CyVYh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kAI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4DwAARgUAAMgoAACDEwAAEAAAACYAAAAIAAAA//////////8="/>
              </a:ext>
            </a:extLst>
          </p:cNvSpPr>
          <p:nvPr>
            <p:ph type="sldImg" idx="2"/>
          </p:nvPr>
        </p:nvSpPr>
        <p:spPr>
          <a:xfrm>
            <a:off x="2514600" y="857250"/>
            <a:ext cx="4114800" cy="2314575"/>
          </a:xfrm>
          <a:prstGeom prst="rect">
            <a:avLst/>
          </a:prstGeom>
          <a:noFill/>
          <a:ln w="12700" cap="flat" cmpd="sng" algn="ctr">
            <a:solidFill>
              <a:srgbClr val="000000"/>
            </a:solidFill>
            <a:prstDash val="solid"/>
            <a:headEnd type="none"/>
            <a:tailEnd type="none"/>
          </a:ln>
          <a:effectLst/>
        </p:spPr>
      </p:sp>
      <p:sp>
        <p:nvSpPr>
          <p:cNvPr id="5" name="Заметки 4"/>
          <p:cNvSpPr>
            <a:spLocks noGrp="1" noChangeArrowheads="1"/>
            <a:extLst>
              <a:ext uri="smNativeData">
                <pr:smNativeData xmlns:pr="smNativeData" val="SMDATA_13_9CyVYh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gBQAAThQAAKAyAADqJAAAEAAAACYAAAAIAAAA//////////8="/>
              </a:ext>
            </a:extLst>
          </p:cNvSpPr>
          <p:nvPr>
            <p:ph type="body" sz="quarter" idx="3"/>
          </p:nvPr>
        </p:nvSpPr>
        <p:spPr>
          <a:xfrm>
            <a:off x="914400" y="3300730"/>
            <a:ext cx="7315200" cy="2700020"/>
          </a:xfrm>
          <a:prstGeom prst="rect">
            <a:avLst/>
          </a:prstGeom>
          <a:noFill/>
          <a:ln>
            <a:noFill/>
          </a:ln>
          <a:effectLst/>
        </p:spPr>
        <p:txBody>
          <a:bodyPr vert="horz" wrap="square" lIns="91440" tIns="45720" rIns="91440" bIns="45720" numCol="1" spcCol="215900" anchor="t">
            <a:prstTxWarp prst="textNoShape">
              <a:avLst/>
            </a:prstTxWarp>
          </a:bodyPr>
          <a:lstStyle/>
          <a:p>
            <a:pPr/>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6" name="Нижний колонтитул 5"/>
          <p:cNvSpPr>
            <a:spLocks noGrp="1" noChangeArrowheads="1"/>
            <a:extLst>
              <a:ext uri="smNativeData">
                <pr:smNativeData xmlns:pr="smNativeData" val="SMDATA_13_9CyVYh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wB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AAAAAEigAAGAYAAAwKgAAEAAAACYAAAAIAAAA//////////8="/>
              </a:ext>
            </a:extLst>
          </p:cNvSpPr>
          <p:nvPr>
            <p:ph type="ftr" sz="quarter" idx="4"/>
          </p:nvPr>
        </p:nvSpPr>
        <p:spPr>
          <a:xfrm>
            <a:off x="0" y="6513830"/>
            <a:ext cx="3962400" cy="344170"/>
          </a:xfrm>
          <a:prstGeom prst="rect">
            <a:avLst/>
          </a:prstGeom>
          <a:noFill/>
          <a:ln>
            <a:noFill/>
          </a:ln>
          <a:effectLst/>
        </p:spPr>
        <p:txBody>
          <a:bodyPr vert="horz" wrap="square" lIns="91440" tIns="45720" rIns="91440" bIns="45720" numCol="1" spcCol="215900" anchor="b">
            <a:prstTxWarp prst="textNoShape">
              <a:avLst/>
            </a:prstTxWarp>
          </a:bodyPr>
          <a:lstStyle>
            <a:lvl1pPr marL="0" indent="0" algn="l" defTabSz="914400">
              <a:lnSpc>
                <a:spcPct val="100000"/>
              </a:lnSpc>
              <a:spcBef>
                <a:spcPts val="0"/>
              </a:spcBef>
              <a:spcAft>
                <a:spcPts val="0"/>
              </a:spcAft>
              <a:buNone/>
              <a:tabLst/>
              <a:defRPr sz="1200" b="0" i="0" u="none" strike="noStrike">
                <a:solidFill>
                  <a:schemeClr val="tx1"/>
                </a:solidFill>
                <a:effectLst/>
                <a:latin typeface="Arial" pitchFamily="2" charset="-52"/>
                <a:ea typeface="Arial" pitchFamily="2" charset="-52"/>
                <a:cs typeface="Arial" pitchFamily="2" charset="-52"/>
              </a:defRPr>
            </a:lvl1pPr>
          </a:lstStyle>
          <a:p>
            <a:pPr/>
          </a:p>
        </p:txBody>
      </p:sp>
      <p:sp>
        <p:nvSpPr>
          <p:cNvPr id="7" name="Номер слайда 6"/>
          <p:cNvSpPr>
            <a:spLocks noGrp="1" noChangeArrowheads="1"/>
            <a:extLst>
              <a:ext uri="smNativeData">
                <pr:smNativeData xmlns:pr="smNativeData" val="SMDATA_13_9CyVYh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HwAAEigAAD44AAAwKgAAEAAAACYAAAAIAAAA//////////8="/>
              </a:ext>
            </a:extLst>
          </p:cNvSpPr>
          <p:nvPr>
            <p:ph type="sldNum" sz="quarter" idx="5"/>
          </p:nvPr>
        </p:nvSpPr>
        <p:spPr>
          <a:xfrm>
            <a:off x="5180330" y="6513830"/>
            <a:ext cx="3962400" cy="344170"/>
          </a:xfrm>
          <a:prstGeom prst="rect">
            <a:avLst/>
          </a:prstGeom>
          <a:noFill/>
          <a:ln>
            <a:noFill/>
          </a:ln>
          <a:effectLst/>
        </p:spPr>
        <p:txBody>
          <a:bodyPr vert="horz" wrap="square" lIns="91440" tIns="45720" rIns="91440" bIns="45720" numCol="1" spcCol="215900" anchor="b">
            <a:prstTxWarp prst="textNoShape">
              <a:avLst/>
            </a:prstTxWarp>
          </a:bodyPr>
          <a:lstStyle>
            <a:lvl1pPr marL="0" indent="0" algn="r" defTabSz="914400">
              <a:lnSpc>
                <a:spcPct val="100000"/>
              </a:lnSpc>
              <a:spcBef>
                <a:spcPts val="0"/>
              </a:spcBef>
              <a:spcAft>
                <a:spcPts val="0"/>
              </a:spcAft>
              <a:buNone/>
              <a:tabLst/>
            </a:lvl1pPr>
          </a:lstStyle>
          <a:p>
            <a:pPr/>
            <a:fld id="{323F330C-42DF-6AC5-9187-B4907DC967E1}" type="slidenum">
              <a:rPr sz="1200"/>
              <a:t/>
            </a:fld>
            <a:endParaRPr sz="1200"/>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sz="1200" b="0" i="0" u="none" strike="noStrike" kern="1" spc="0" baseline="0">
        <a:solidFill>
          <a:schemeClr val="tx1"/>
        </a:solidFill>
        <a:effectLst/>
        <a:latin typeface="Calibri" pitchFamily="2" charset="-52"/>
        <a:ea typeface="Calibri" pitchFamily="2" charset="-52"/>
        <a:cs typeface="Calibri" pitchFamily="2" charset="-52"/>
      </a:defRPr>
    </a:lvl1pPr>
    <a:lvl2pPr marL="457200" marR="0" indent="0" algn="l" defTabSz="914400">
      <a:lnSpc>
        <a:spcPct val="100000"/>
      </a:lnSpc>
      <a:spcBef>
        <a:spcPts val="425"/>
      </a:spcBef>
      <a:spcAft>
        <a:spcPts val="0"/>
      </a:spcAft>
      <a:buNone/>
      <a:tabLst/>
      <a:defRPr sz="1200" b="0" i="0" u="none" strike="noStrike" kern="1" spc="0" baseline="0">
        <a:solidFill>
          <a:schemeClr val="tx1"/>
        </a:solidFill>
        <a:effectLst/>
        <a:latin typeface="Calibri" pitchFamily="2" charset="-52"/>
        <a:ea typeface="Calibri" pitchFamily="2" charset="-52"/>
        <a:cs typeface="Calibri" pitchFamily="2" charset="-52"/>
      </a:defRPr>
    </a:lvl2pPr>
    <a:lvl3pPr marL="914400" marR="0" indent="0" algn="l" defTabSz="914400">
      <a:lnSpc>
        <a:spcPct val="100000"/>
      </a:lnSpc>
      <a:spcBef>
        <a:spcPts val="425"/>
      </a:spcBef>
      <a:spcAft>
        <a:spcPts val="0"/>
      </a:spcAft>
      <a:buNone/>
      <a:tabLst/>
      <a:defRPr sz="1200" b="0" i="0" u="none" strike="noStrike" kern="1" spc="0" baseline="0">
        <a:solidFill>
          <a:schemeClr val="tx1"/>
        </a:solidFill>
        <a:effectLst/>
        <a:latin typeface="Calibri" pitchFamily="2" charset="-52"/>
        <a:ea typeface="Calibri" pitchFamily="2" charset="-52"/>
        <a:cs typeface="Calibri" pitchFamily="2" charset="-52"/>
      </a:defRPr>
    </a:lvl3pPr>
    <a:lvl4pPr marL="1371600" marR="0" indent="0" algn="l" defTabSz="914400">
      <a:lnSpc>
        <a:spcPct val="100000"/>
      </a:lnSpc>
      <a:spcBef>
        <a:spcPts val="425"/>
      </a:spcBef>
      <a:spcAft>
        <a:spcPts val="0"/>
      </a:spcAft>
      <a:buNone/>
      <a:tabLst/>
      <a:defRPr sz="1200" b="0" i="0" u="none" strike="noStrike" kern="1" spc="0" baseline="0">
        <a:solidFill>
          <a:schemeClr val="tx1"/>
        </a:solidFill>
        <a:effectLst/>
        <a:latin typeface="Calibri" pitchFamily="2" charset="-52"/>
        <a:ea typeface="Calibri" pitchFamily="2" charset="-52"/>
        <a:cs typeface="Calibri" pitchFamily="2" charset="-52"/>
      </a:defRPr>
    </a:lvl4pPr>
    <a:lvl5pPr marL="1828800" marR="0" indent="0" algn="l" defTabSz="914400">
      <a:lnSpc>
        <a:spcPct val="100000"/>
      </a:lnSpc>
      <a:spcBef>
        <a:spcPts val="425"/>
      </a:spcBef>
      <a:spcAft>
        <a:spcPts val="0"/>
      </a:spcAft>
      <a:buNone/>
      <a:tabLst/>
      <a:defRPr sz="1200" b="0" i="0" u="none" strike="noStrike" kern="1" spc="0" baseline="0">
        <a:solidFill>
          <a:schemeClr val="tx1"/>
        </a:solidFill>
        <a:effectLst/>
        <a:latin typeface="Calibri" pitchFamily="2" charset="-52"/>
        <a:ea typeface="Calibri" pitchFamily="2" charset="-52"/>
        <a:cs typeface="Calibri" pitchFamily="2" charset="-52"/>
      </a:defRPr>
    </a:lvl5pPr>
  </p:notesStyle>
</p:notesMaster>
</file>

<file path=ppt/notesSlides/_rels/notesSlide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Образ слайда 1"/>
          <p:cNvSpPr>
            <a:spLocks noGrp="1" noChangeArrowheads="1"/>
            <a:extLst>
              <a:ext uri="smNativeData">
                <pr:smNativeData xmlns:pr="smNativeData" val="SMDATA_13_9CyVYhMAAAAlAAAAZAAAAC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R4Eak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4DwAARgUAAMgoAACDEwAAEAAAACYAAAAIAAAA//////////8="/>
              </a:ext>
            </a:extLst>
          </p:cNvSpPr>
          <p:nvPr>
            <p:ph type="sldImg"/>
          </p:nvPr>
        </p:nvSpPr>
        <p:spPr>
          <a:xfrm>
            <a:off x="2514600" y="857250"/>
            <a:ext cx="4114800" cy="2314575"/>
          </a:xfrm>
          <a:prstGeom prst="rect">
            <a:avLst/>
          </a:prstGeom>
          <a:noFill/>
          <a:ln w="12700" cap="flat" cmpd="sng" algn="ctr">
            <a:solidFill>
              <a:srgbClr val="000000"/>
            </a:solidFill>
            <a:prstDash val="solid"/>
            <a:headEnd type="none"/>
            <a:tailEnd type="none"/>
          </a:ln>
          <a:effectLst/>
        </p:spPr>
      </p:sp>
      <p:sp>
        <p:nvSpPr>
          <p:cNvPr id="3" name="Заметки 2"/>
          <p:cNvSpPr>
            <a:spLocks noGrp="1" noChangeArrowheads="1"/>
            <a:extLst>
              <a:ext uri="smNativeData">
                <pr:smNativeData xmlns:pr="smNativeData" val="SMDATA_13_9CyVYh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gxUq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gBQAAThQAAKAyAADqJAAAEAAAACYAAAAIAAAA//////////8="/>
              </a:ext>
            </a:extLst>
          </p:cNvSpPr>
          <p:nvPr>
            <p:ph type="body" idx="1"/>
          </p:nvPr>
        </p:nvSpPr>
        <p:spPr>
          <a:xfrm>
            <a:off x="914400" y="3300730"/>
            <a:ext cx="7315200" cy="2700020"/>
          </a:xfrm>
          <a:prstGeom prst="rect">
            <a:avLst/>
          </a:prstGeom>
          <a:noFill/>
          <a:ln>
            <a:noFill/>
          </a:ln>
          <a:effectLst/>
        </p:spPr>
        <p:txBody>
          <a:bodyPr vert="horz" wrap="square" lIns="91440" tIns="45720" rIns="91440" bIns="45720" numCol="1" spcCol="215900" anchor="t">
            <a:prstTxWarp prst="textNoShape">
              <a:avLst/>
            </a:prstTxWarp>
          </a:bodyPr>
          <a:lstStyle/>
          <a:p>
            <a:pPr>
              <a:spcBef>
                <a:spcPts val="0"/>
              </a:spcBef>
            </a:pPr>
          </a:p>
        </p:txBody>
      </p:sp>
      <p:sp>
        <p:nvSpPr>
          <p:cNvPr id="4" name="Номер слайда 3"/>
          <p:cNvSpPr txBox="1">
            <a:extLst>
              <a:ext uri="smNativeData">
                <pr:smNativeData xmlns:pr="smNativeData" val="SMDATA_13_9CyVYhMAAAAlAAAAEgAAAA0A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d9zeM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HwAAEigAAD44AAAwKgAAEAAAACYAAAAIAAAA//////////8="/>
              </a:ext>
            </a:extLst>
          </p:cNvSpPr>
          <p:nvPr/>
        </p:nvSpPr>
        <p:spPr>
          <a:xfrm>
            <a:off x="5180330" y="6513830"/>
            <a:ext cx="3962400" cy="344170"/>
          </a:xfrm>
          <a:prstGeom prst="rect">
            <a:avLst/>
          </a:prstGeom>
          <a:noFill/>
          <a:ln>
            <a:noFill/>
          </a:ln>
          <a:effectLst/>
        </p:spPr>
        <p:txBody>
          <a:bodyPr vert="horz" wrap="square" lIns="91440" tIns="45720" rIns="91440" bIns="45720" numCol="1" spcCol="215900" anchor="b"/>
          <a:lstStyle/>
          <a:p>
            <a:pPr algn="r">
              <a:spcBef>
                <a:spcPts val="0"/>
              </a:spcBef>
            </a:pPr>
            <a:fld id="{323F48EB-A5DF-6ABE-9187-53EB06C96706}" type="slidenum">
              <a:rPr sz="1200"/>
              <a:t/>
            </a:fld>
            <a:endParaRPr sz="1200"/>
          </a:p>
        </p:txBody>
      </p:sp>
    </p:spTree>
  </p:cSld>
  <p:clrMapOvr>
    <a:masterClrMapping/>
  </p:clrMapOvr>
</p:notes>
</file>

<file path=ppt/notesSlides/notesSlide2.xml><?xml version="1.0" encoding="utf-8"?>
<p:notes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Образ слайда 1"/>
          <p:cNvSpPr>
            <a:spLocks noGrp="1" noChangeArrowheads="1"/>
            <a:extLst>
              <a:ext uri="smNativeData">
                <pr:smNativeData xmlns:pr="smNativeData" val="SMDATA_13_9CyVYhMAAAAlAAAAZAAAAC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BzWRU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4DwAARgUAAMgoAACDEwAAEAAAACYAAAAIAAAA//////////8="/>
              </a:ext>
            </a:extLst>
          </p:cNvSpPr>
          <p:nvPr>
            <p:ph type="sldImg"/>
          </p:nvPr>
        </p:nvSpPr>
        <p:spPr>
          <a:xfrm>
            <a:off x="2514600" y="857250"/>
            <a:ext cx="4114800" cy="2314575"/>
          </a:xfrm>
          <a:prstGeom prst="rect">
            <a:avLst/>
          </a:prstGeom>
          <a:noFill/>
          <a:ln w="12700" cap="flat" cmpd="sng" algn="ctr">
            <a:solidFill>
              <a:srgbClr val="000000"/>
            </a:solidFill>
            <a:prstDash val="solid"/>
            <a:headEnd type="none"/>
            <a:tailEnd type="none"/>
          </a:ln>
          <a:effectLst/>
        </p:spPr>
      </p:sp>
      <p:sp>
        <p:nvSpPr>
          <p:cNvPr id="3" name="Заметки 2"/>
          <p:cNvSpPr>
            <a:spLocks noGrp="1" noChangeArrowheads="1"/>
            <a:extLst>
              <a:ext uri="smNativeData">
                <pr:smNativeData xmlns:pr="smNativeData" val="SMDATA_13_9CyVYh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shwG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gBQAAThQAAKAyAADqJAAAEAAAACYAAAAIAAAA//////////8="/>
              </a:ext>
            </a:extLst>
          </p:cNvSpPr>
          <p:nvPr>
            <p:ph type="body" idx="1"/>
          </p:nvPr>
        </p:nvSpPr>
        <p:spPr>
          <a:xfrm>
            <a:off x="914400" y="3300730"/>
            <a:ext cx="7315200" cy="2700020"/>
          </a:xfrm>
          <a:prstGeom prst="rect">
            <a:avLst/>
          </a:prstGeom>
          <a:noFill/>
          <a:ln>
            <a:noFill/>
          </a:ln>
          <a:effectLst/>
        </p:spPr>
        <p:txBody>
          <a:bodyPr vert="horz" wrap="square" lIns="91440" tIns="45720" rIns="91440" bIns="45720" numCol="1" spcCol="215900" anchor="t">
            <a:prstTxWarp prst="textNoShape">
              <a:avLst/>
            </a:prstTxWarp>
          </a:bodyPr>
          <a:lstStyle/>
          <a:p>
            <a:pPr>
              <a:spcBef>
                <a:spcPts val="0"/>
              </a:spcBef>
            </a:pPr>
          </a:p>
        </p:txBody>
      </p:sp>
      <p:sp>
        <p:nvSpPr>
          <p:cNvPr id="4" name="Номер слайда 3"/>
          <p:cNvSpPr txBox="1">
            <a:extLst>
              <a:ext uri="smNativeData">
                <pr:smNativeData xmlns:pr="smNativeData" val="SMDATA_13_9CyVYhMAAAAlAAAAEgAAAA0A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tED5U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HwAAEigAAD44AAAwKgAAEAAAACYAAAAIAAAA//////////8="/>
              </a:ext>
            </a:extLst>
          </p:cNvSpPr>
          <p:nvPr/>
        </p:nvSpPr>
        <p:spPr>
          <a:xfrm>
            <a:off x="5180330" y="6513830"/>
            <a:ext cx="3962400" cy="344170"/>
          </a:xfrm>
          <a:prstGeom prst="rect">
            <a:avLst/>
          </a:prstGeom>
          <a:noFill/>
          <a:ln>
            <a:noFill/>
          </a:ln>
          <a:effectLst/>
        </p:spPr>
        <p:txBody>
          <a:bodyPr vert="horz" wrap="square" lIns="91440" tIns="45720" rIns="91440" bIns="45720" numCol="1" spcCol="215900" anchor="b"/>
          <a:lstStyle/>
          <a:p>
            <a:pPr algn="r">
              <a:spcBef>
                <a:spcPts val="0"/>
              </a:spcBef>
            </a:pPr>
            <a:fld id="{323F3BB5-FBDF-6ACD-9187-0D9875C96758}" type="slidenum">
              <a:rPr sz="1200"/>
              <a:t/>
            </a:fld>
            <a:endParaRPr sz="1200"/>
          </a:p>
        </p:txBody>
      </p:sp>
    </p:spTree>
  </p:cSld>
  <p:clrMapOvr>
    <a:masterClrMapping/>
  </p:clrMapOvr>
</p:note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
  <p:cSld name="Титульный слайд">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3_9CyVYhMAAAAlAAAAZAAAAA8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gE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LAwAAQggAALcrAAD1DQAAEAAAACYAAAAIAAAAfXD///////8="/>
              </a:ext>
            </a:extLst>
          </p:cNvSpPr>
          <p:nvPr>
            <p:ph type="ctrTitle"/>
          </p:nvPr>
        </p:nvSpPr>
        <p:spPr>
          <a:xfrm>
            <a:off x="575945" y="1342390"/>
            <a:ext cx="6530340" cy="926465"/>
          </a:xfrm>
          <a:noFill/>
          <a:ln>
            <a:noFill/>
          </a:ln>
          <a:effectLst/>
        </p:spPr>
        <p:txBody>
          <a:bodyPr vert="horz" wrap="square" lIns="57785" tIns="28575" rIns="57785" bIns="28575" numCol="1" spcCol="215900" anchor="ctr">
            <a:prstTxWarp prst="textNoShape">
              <a:avLst/>
            </a:prstTxWarp>
          </a:bodyPr>
          <a:lstStyle/>
          <a:p>
            <a:pPr>
              <a:spcBef>
                <a:spcPts val="0"/>
              </a:spcBef>
            </a:pPr>
            <a:r>
              <a:t>Щелкните для редактирования основного стиля заголовка</a:t>
            </a:r>
          </a:p>
        </p:txBody>
      </p:sp>
      <p:sp>
        <p:nvSpPr>
          <p:cNvPr id="3" name="ПодзаголовокСлайда1"/>
          <p:cNvSpPr>
            <a:spLocks noGrp="1" noChangeArrowheads="1"/>
            <a:extLst>
              <a:ext uri="smNativeData">
                <pr:smNativeData xmlns:pr="smNativeData" val="SMDATA_13_9CyVYhMAAAAlAAAAZAAAAA8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kAI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XBwAAEA8AACsoAADbFQAAEAAAACYAAAAIAAAAfXD///////8="/>
              </a:ext>
            </a:extLst>
          </p:cNvSpPr>
          <p:nvPr>
            <p:ph type="subTitle" idx="1"/>
          </p:nvPr>
        </p:nvSpPr>
        <p:spPr>
          <a:xfrm>
            <a:off x="1152525" y="2448560"/>
            <a:ext cx="5377180" cy="1104265"/>
          </a:xfrm>
          <a:noFill/>
          <a:ln>
            <a:noFill/>
          </a:ln>
          <a:effectLst/>
        </p:spPr>
        <p:txBody>
          <a:bodyPr vert="horz" wrap="square" lIns="57785" tIns="28575" rIns="57785" bIns="28575" numCol="1" spcCol="215900" anchor="t">
            <a:prstTxWarp prst="textNoShape">
              <a:avLst/>
            </a:prstTxWarp>
          </a:bodyPr>
          <a:lstStyle/>
          <a:p>
            <a:pPr>
              <a:spcBef>
                <a:spcPts val="0"/>
              </a:spcBef>
            </a:pPr>
            <a:r>
              <a:t>Щелкните для редактирования основного стиля подзаголовка</a:t>
            </a:r>
          </a:p>
        </p:txBody>
      </p:sp>
      <p:sp>
        <p:nvSpPr>
          <p:cNvPr id="4" name="ОбластьДатыВремени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MxgAAGQNAAAOGgAAEAAAACYAAAAIAAAAfHD///////8="/>
              </a:ext>
            </a:extLst>
          </p:cNvSpPr>
          <p:nvPr>
            <p:ph type="dt" sz="quarter" idx="10"/>
          </p:nvPr>
        </p:nvSpPr>
        <p:spPr>
          <a:noFill/>
          <a:ln>
            <a:noFill/>
          </a:ln>
          <a:effectLst/>
        </p:spPr>
        <p:txBody>
          <a:bodyPr vert="horz" wrap="square" lIns="57785" tIns="28575" rIns="57785" bIns="28575" numCol="1" spcCol="215900" anchor="t">
            <a:prstTxWarp prst="textNoShape">
              <a:avLst/>
            </a:prstTxWarp>
          </a:bodyPr>
          <a:lstStyle/>
          <a:p>
            <a:pPr/>
          </a:p>
        </p:txBody>
      </p:sp>
      <p:sp>
        <p:nvSpPr>
          <p:cNvPr id="5" name="ОбластьНижнегоКолонтитул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kAYw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lEAAAMxgAAB0fAAAOGgAAEAAAACYAAAAIAAAAfPD///////8="/>
              </a:ext>
            </a:extLst>
          </p:cNvSpPr>
          <p:nvPr>
            <p:ph type="ftr" sz="quarter" idx="11"/>
          </p:nvPr>
        </p:nvSpPr>
        <p:spPr>
          <a:noFill/>
          <a:ln>
            <a:noFill/>
          </a:ln>
          <a:effectLst/>
        </p:spPr>
        <p:txBody>
          <a:bodyPr vert="horz" wrap="square" lIns="57785" tIns="28575" rIns="57785" bIns="28575" numCol="1" spcCol="215900" anchor="t">
            <a:prstTxWarp prst="textNoShape">
              <a:avLst/>
            </a:prstTxWarp>
          </a:bodyPr>
          <a:lstStyle>
            <a:lvl1pPr marL="0" indent="0" algn="ctr" defTabSz="449580">
              <a:lnSpc>
                <a:spcPct val="100000"/>
              </a:lnSpc>
              <a:spcBef>
                <a:spcPts val="0"/>
              </a:spcBef>
              <a:spcAft>
                <a:spcPts val="0"/>
              </a:spcAft>
              <a:buNone/>
              <a:tabLst/>
              <a:defRPr sz="900" b="0" i="0" u="none" strike="noStrike">
                <a:solidFill>
                  <a:srgbClr val="000000"/>
                </a:solidFill>
                <a:effectLst/>
                <a:latin typeface="Calibri" pitchFamily="2" charset="-52"/>
                <a:ea typeface="Arial" pitchFamily="2" charset="-52"/>
                <a:cs typeface="Arial" pitchFamily="2" charset="-52"/>
              </a:defRPr>
            </a:lvl1pPr>
          </a:lstStyle>
          <a:p>
            <a:pPr/>
          </a:p>
        </p:txBody>
      </p:sp>
      <p:sp>
        <p:nvSpPr>
          <p:cNvPr id="6" name="ОбластьНомераСлайд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I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IQAAMxgAAOcsAAAOGgAAEAAAACYAAAAIAAAAfPD///////8="/>
              </a:ext>
            </a:extLst>
          </p:cNvSpPr>
          <p:nvPr>
            <p:ph type="sldNum" sz="quarter" idx="12"/>
          </p:nvPr>
        </p:nvSpPr>
        <p:spPr>
          <a:noFill/>
          <a:ln>
            <a:noFill/>
          </a:ln>
          <a:effectLst/>
        </p:spPr>
        <p:txBody>
          <a:bodyPr vert="horz" wrap="square" lIns="57785" tIns="28575" rIns="57785" bIns="28575" numCol="1" spcCol="215900" anchor="t">
            <a:prstTxWarp prst="textNoShape">
              <a:avLst/>
            </a:prstTxWarp>
          </a:bodyPr>
          <a:lstStyle/>
          <a:p>
            <a:pPr/>
            <a:fld id="{323F1DEB-A5DF-6AEB-9187-53BE53C96706}" type="slidenum">
              <a:rPr sz="900">
                <a:solidFill>
                  <a:srgbClr val="000000"/>
                </a:solidFill>
                <a:latin typeface="Calibri" pitchFamily="2" charset="-52"/>
                <a:ea typeface="Calibri" pitchFamily="2" charset="-52"/>
                <a:cs typeface="Calibri" pitchFamily="2" charset="-52"/>
              </a:rPr>
              <a:t/>
            </a:fld>
            <a:endParaRPr sz="900">
              <a:solidFill>
                <a:srgbClr val="000000"/>
              </a:solidFill>
              <a:latin typeface="Calibri" pitchFamily="2" charset="-52"/>
              <a:ea typeface="Calibri" pitchFamily="2" charset="-52"/>
              <a:cs typeface="Calibri" pitchFamily="2" charset="-52"/>
            </a:endParaRPr>
          </a:p>
        </p:txBody>
      </p:sp>
    </p:spTree>
  </p:cSld>
  <p:clrMapOvr>
    <a:masterClrMapping/>
  </p:clrMapOvr>
</p:sldLayout>
</file>

<file path=ppt/slideLayouts/slideLayout10.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x">
  <p:cSld name="Заголовок и вертикальный текст">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GYB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EQEAAOcsAACABQAAEAAAACYAAAAIAAAAAAAAAAAAAAA="/>
              </a:ext>
            </a:extLst>
          </p:cNvSpPr>
          <p:nvPr>
            <p:ph type="title"/>
          </p:nvPr>
        </p:nvSpPr>
        <p:spPr/>
        <p:txBody>
          <a:bodyPr/>
          <a:lstStyle/>
          <a:p>
            <a:pPr/>
            <a:r>
              <a:t>Щелкните для редактирования основного стиля заголовка</a:t>
            </a:r>
          </a:p>
        </p:txBody>
      </p:sp>
      <p:sp>
        <p:nvSpPr>
          <p:cNvPr id="3" name="ТекстСлайда1"/>
          <p:cNvSpPr>
            <a:spLocks noGrp="1" noChangeArrowheads="1"/>
            <a:extLst>
              <a:ext uri="smNativeData">
                <pr:smNativeData xmlns:pr="smNativeData" val="SMDATA_13_9CyVYhMAAAAlAAAAZAAAAA0AAAAAWwAAAC0AAABbAAAALQ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k0B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NAYAAOcsAAC+FwAAEAAAACYAAAAIAAAAAgAAAAAAAAA="/>
              </a:ext>
            </a:extLst>
          </p:cNvSpPr>
          <p:nvPr>
            <p:ph idx="1"/>
          </p:nvPr>
        </p:nvSpPr>
        <p:spPr/>
        <p:txBody>
          <a:bodyPr vert="vert" wrap="square" lIns="57785" tIns="28575" rIns="57785" bIns="28575" numCol="1" spcCol="215900" anchor="t">
            <a:prstTxWarp prst="textNoShape">
              <a:avLst/>
            </a:prstTxWarp>
          </a:bodyPr>
          <a:lstStyle/>
          <a:p>
            <a:pPr/>
            <a:r>
              <a:t>Щелкните для редактирования основных стилей текста</a:t>
            </a:r>
          </a:p>
          <a:p>
            <a:pPr lvl="1"/>
            <a:r>
              <a:t>Второй уровень</a:t>
            </a:r>
          </a:p>
          <a:p>
            <a:pPr lvl="2"/>
            <a:r>
              <a:t>Третий уровень</a:t>
            </a:r>
          </a:p>
          <a:p>
            <a:pPr lvl="3"/>
            <a:r>
              <a:t>Четвертый уровень</a:t>
            </a:r>
          </a:p>
          <a:p>
            <a:pPr lvl="4"/>
            <a:r>
              <a:t>Пятый уровень</a:t>
            </a:r>
          </a:p>
        </p:txBody>
      </p:sp>
      <p:sp>
        <p:nvSpPr>
          <p:cNvPr id="4" name="ОбластьДатыВремени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9AeK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MxgAAGQNAAAOGgAAEAAAACYAAAAIAAAAAAAAAAAAAAA="/>
              </a:ext>
            </a:extLst>
          </p:cNvSpPr>
          <p:nvPr>
            <p:ph type="dt" sz="quarter" idx="10"/>
          </p:nvPr>
        </p:nvSpPr>
        <p:spPr/>
        <p:txBody>
          <a:bodyPr/>
          <a:lstStyle/>
          <a:p>
            <a:pPr/>
          </a:p>
        </p:txBody>
      </p:sp>
      <p:sp>
        <p:nvSpPr>
          <p:cNvPr id="5" name="ОбластьНижнегоКолонтитул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vdB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lEAAAMxgAAB0fAAAOGgAAEAAAACYAAAAIAAAAAAAAAAAAAAA="/>
              </a:ext>
            </a:extLst>
          </p:cNvSpPr>
          <p:nvPr>
            <p:ph type="ftr" sz="quarter" idx="11"/>
          </p:nvPr>
        </p:nvSpPr>
        <p:spPr/>
        <p:txBody>
          <a:bodyPr/>
          <a:lstStyle/>
          <a:p>
            <a:pPr/>
          </a:p>
        </p:txBody>
      </p:sp>
      <p:sp>
        <p:nvSpPr>
          <p:cNvPr id="6" name="ОбластьНомераСлайд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UAbk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IQAAMxgAAOcsAAAOGgAAEAAAACYAAAAIAAAAAIAAAAAAAAA="/>
              </a:ext>
            </a:extLst>
          </p:cNvSpPr>
          <p:nvPr>
            <p:ph type="sldNum" sz="quarter" idx="12"/>
          </p:nvPr>
        </p:nvSpPr>
        <p:spPr/>
        <p:txBody>
          <a:bodyPr/>
          <a:lstStyle/>
          <a:p>
            <a:pPr/>
            <a:fld id="{323F41B7-F9DF-6AB7-9187-0FE20FC9675A}" type="slidenum">
              <a:rPr sz="900">
                <a:solidFill>
                  <a:srgbClr val="000000"/>
                </a:solidFill>
                <a:latin typeface="Calibri" pitchFamily="2" charset="-52"/>
                <a:ea typeface="Calibri" pitchFamily="2" charset="-52"/>
                <a:cs typeface="Calibri" pitchFamily="2" charset="-52"/>
              </a:rPr>
              <a:t/>
            </a:fld>
            <a:endParaRPr sz="900">
              <a:solidFill>
                <a:srgbClr val="000000"/>
              </a:solidFill>
              <a:latin typeface="Calibri" pitchFamily="2" charset="-52"/>
              <a:ea typeface="Calibri" pitchFamily="2" charset="-52"/>
              <a:cs typeface="Calibri" pitchFamily="2" charset="-52"/>
            </a:endParaRPr>
          </a:p>
        </p:txBody>
      </p:sp>
    </p:spTree>
  </p:cSld>
  <p:clrMapOvr>
    <a:masterClrMapping/>
  </p:clrMapOvr>
</p:sldLayout>
</file>

<file path=ppt/slideLayouts/slideLayout11.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itleAndTx">
  <p:cSld name="Вертикальный заголовок и текст">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3_9CyVYhMAAAAlAAAAZAAAAA0AAAAAWwAAAC0AAABbAAAALQAAAAAAAAAC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UAf0o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DIgAAEAEAAOUsAAC/FwAAEAAAACYAAAAIAAAAgwAAAAAAAAA="/>
              </a:ext>
            </a:extLst>
          </p:cNvSpPr>
          <p:nvPr>
            <p:ph type="title"/>
          </p:nvPr>
        </p:nvSpPr>
        <p:spPr>
          <a:xfrm>
            <a:off x="5569585" y="172720"/>
            <a:ext cx="1728470" cy="3687445"/>
          </a:xfrm>
        </p:spPr>
        <p:txBody>
          <a:bodyPr vert="vert" wrap="square" lIns="57785" tIns="28575" rIns="57785" bIns="28575" numCol="1" spcCol="215900" anchor="b">
            <a:prstTxWarp prst="textNoShape">
              <a:avLst/>
            </a:prstTxWarp>
          </a:bodyPr>
          <a:lstStyle/>
          <a:p>
            <a:pPr/>
            <a:r>
              <a:t>Щелкните для редактирования основного стиля заголовка</a:t>
            </a:r>
          </a:p>
        </p:txBody>
      </p:sp>
      <p:sp>
        <p:nvSpPr>
          <p:cNvPr id="3" name="ТекстСлайда1"/>
          <p:cNvSpPr>
            <a:spLocks noGrp="1" noChangeArrowheads="1"/>
            <a:extLst>
              <a:ext uri="smNativeData">
                <pr:smNativeData xmlns:pr="smNativeData" val="SMDATA_13_9CyVYhMAAAAlAAAAZAAAAA0AAAAAWwAAAC0AAABbAAAALQ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wWBQ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dAgAAEAEAAHkhAAC/FwAAEAAAACYAAAAIAAAAAwAAAAAAAAA="/>
              </a:ext>
            </a:extLst>
          </p:cNvSpPr>
          <p:nvPr>
            <p:ph idx="1"/>
          </p:nvPr>
        </p:nvSpPr>
        <p:spPr>
          <a:xfrm>
            <a:off x="384175" y="172720"/>
            <a:ext cx="5057140" cy="3687445"/>
          </a:xfrm>
        </p:spPr>
        <p:txBody>
          <a:bodyPr vert="vert" wrap="square" lIns="57785" tIns="28575" rIns="57785" bIns="28575" numCol="1" spcCol="215900" anchor="t">
            <a:prstTxWarp prst="textNoShape">
              <a:avLst/>
            </a:prstTxWarp>
          </a:bodyPr>
          <a:lstStyle/>
          <a:p>
            <a:pPr/>
            <a:r>
              <a:t>Щелкните для редактирования основных стилей текста</a:t>
            </a:r>
          </a:p>
          <a:p>
            <a:pPr lvl="1"/>
            <a:r>
              <a:t>Второй уровень</a:t>
            </a:r>
          </a:p>
          <a:p>
            <a:pPr lvl="2"/>
            <a:r>
              <a:t>Третий уровень</a:t>
            </a:r>
          </a:p>
          <a:p>
            <a:pPr lvl="3"/>
            <a:r>
              <a:t>Четвертый уровень</a:t>
            </a:r>
          </a:p>
          <a:p>
            <a:pPr lvl="4"/>
            <a:r>
              <a:t>Пятый уровень</a:t>
            </a:r>
          </a:p>
        </p:txBody>
      </p:sp>
      <p:sp>
        <p:nvSpPr>
          <p:cNvPr id="4" name="ОбластьДатыВремени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VG5i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MxgAAGQNAAAOGgAAEAAAACYAAAAIAAAAAAAAAAAAAAA="/>
              </a:ext>
            </a:extLst>
          </p:cNvSpPr>
          <p:nvPr>
            <p:ph type="dt" sz="quarter" idx="10"/>
          </p:nvPr>
        </p:nvSpPr>
        <p:spPr/>
        <p:txBody>
          <a:bodyPr/>
          <a:lstStyle/>
          <a:p>
            <a:pPr/>
          </a:p>
        </p:txBody>
      </p:sp>
      <p:sp>
        <p:nvSpPr>
          <p:cNvPr id="5" name="ОбластьНижнегоКолонтитул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hLPh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lEAAAMxgAAB0fAAAOGgAAEAAAACYAAAAIAAAAAAAAAAAAAAA="/>
              </a:ext>
            </a:extLst>
          </p:cNvSpPr>
          <p:nvPr>
            <p:ph type="ftr" sz="quarter" idx="11"/>
          </p:nvPr>
        </p:nvSpPr>
        <p:spPr/>
        <p:txBody>
          <a:bodyPr/>
          <a:lstStyle/>
          <a:p>
            <a:pPr/>
          </a:p>
        </p:txBody>
      </p:sp>
      <p:sp>
        <p:nvSpPr>
          <p:cNvPr id="6" name="ОбластьНомераСлайд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z9BQ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IQAAMxgAAOcsAAAOGgAAEAAAACYAAAAIAAAAAIAAAAAAAAA="/>
              </a:ext>
            </a:extLst>
          </p:cNvSpPr>
          <p:nvPr>
            <p:ph type="sldNum" sz="quarter" idx="12"/>
          </p:nvPr>
        </p:nvSpPr>
        <p:spPr/>
        <p:txBody>
          <a:bodyPr/>
          <a:lstStyle/>
          <a:p>
            <a:pPr/>
            <a:fld id="{323F5E8F-C1DF-6AA8-9187-37FD10C96762}" type="slidenum">
              <a:rPr sz="900">
                <a:solidFill>
                  <a:srgbClr val="000000"/>
                </a:solidFill>
                <a:latin typeface="Calibri" pitchFamily="2" charset="-52"/>
                <a:ea typeface="Calibri" pitchFamily="2" charset="-52"/>
                <a:cs typeface="Calibri" pitchFamily="2" charset="-52"/>
              </a:rPr>
              <a:t/>
            </a:fld>
            <a:endParaRPr sz="900">
              <a:solidFill>
                <a:srgbClr val="000000"/>
              </a:solidFill>
              <a:latin typeface="Calibri" pitchFamily="2" charset="-52"/>
              <a:ea typeface="Calibri" pitchFamily="2" charset="-52"/>
              <a:cs typeface="Calibri" pitchFamily="2" charset="-52"/>
            </a:endParaRPr>
          </a:p>
        </p:txBody>
      </p:sp>
    </p:spTree>
  </p:cSld>
  <p:clrMapOvr>
    <a:masterClrMapping/>
  </p:clrMapOvr>
</p:sldLayout>
</file>

<file path=ppt/slideLayouts/slideLayout2.xml><?xml version="1.0" encoding="utf-8"?>
<p:sldLayout xmlns:p="http://schemas.openxmlformats.org/presentationml/2006/main" xmlns:p14="http://schemas.microsoft.com/office/powerpoint/2010/main" xmlns:r="http://schemas.openxmlformats.org/officeDocument/2006/relationships" xmlns:a="http://schemas.openxmlformats.org/drawingml/2006/main" type="tx">
  <p:cSld name="Заголовок и содержимое">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AAJ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EQEAAOcsAACABQAAEAAAACYAAAAIAAAAAAAAAAAAAAA="/>
              </a:ext>
            </a:extLst>
          </p:cNvSpPr>
          <p:nvPr>
            <p:ph type="title"/>
          </p:nvPr>
        </p:nvSpPr>
        <p:spPr/>
        <p:txBody>
          <a:bodyPr/>
          <a:lstStyle/>
          <a:p>
            <a:pPr/>
            <a:r>
              <a:t>Щелкните для редактирования основного стиля заголовка</a:t>
            </a:r>
          </a:p>
        </p:txBody>
      </p:sp>
      <p:sp>
        <p:nvSpPr>
          <p:cNvPr id="3" name="ТекстСлайд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NAYAAOcsAAC+FwAAEAAAACYAAAAIAAAAAAAAAAAAAAA="/>
              </a:ext>
            </a:extLst>
          </p:cNvSpPr>
          <p:nvPr>
            <p:ph idx="1"/>
          </p:nvPr>
        </p:nvSpPr>
        <p:spPr/>
        <p:txBody>
          <a:bodyPr/>
          <a:lstStyle/>
          <a:p>
            <a:pPr/>
            <a:r>
              <a:t>Щелкните для редактирования основных стилей текста</a:t>
            </a:r>
          </a:p>
          <a:p>
            <a:pPr lvl="1"/>
            <a:r>
              <a:t>Второй уровень</a:t>
            </a:r>
          </a:p>
          <a:p>
            <a:pPr lvl="2"/>
            <a:r>
              <a:t>Третий уровень</a:t>
            </a:r>
          </a:p>
          <a:p>
            <a:pPr lvl="3"/>
            <a:r>
              <a:t>Четвертый уровень</a:t>
            </a:r>
          </a:p>
          <a:p>
            <a:pPr lvl="4"/>
            <a:r>
              <a:t>Пятый уровень</a:t>
            </a:r>
          </a:p>
        </p:txBody>
      </p:sp>
      <p:sp>
        <p:nvSpPr>
          <p:cNvPr id="4" name="ОбластьДатыВремени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MxgAAGQNAAAOGgAAEAAAACYAAAAIAAAAAAAAAAAAAAA="/>
              </a:ext>
            </a:extLst>
          </p:cNvSpPr>
          <p:nvPr>
            <p:ph type="dt" sz="quarter" idx="10"/>
          </p:nvPr>
        </p:nvSpPr>
        <p:spPr/>
        <p:txBody>
          <a:bodyPr/>
          <a:lstStyle/>
          <a:p>
            <a:pPr/>
          </a:p>
        </p:txBody>
      </p:sp>
      <p:sp>
        <p:nvSpPr>
          <p:cNvPr id="5" name="ОбластьНижнегоКолонтитул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lEAAAMxgAAB0fAAAOGgAAEAAAACYAAAAIAAAAAAAAAAAAAAA="/>
              </a:ext>
            </a:extLst>
          </p:cNvSpPr>
          <p:nvPr>
            <p:ph type="ftr" sz="quarter" idx="11"/>
          </p:nvPr>
        </p:nvSpPr>
        <p:spPr/>
        <p:txBody>
          <a:bodyPr/>
          <a:lstStyle/>
          <a:p>
            <a:pPr/>
          </a:p>
        </p:txBody>
      </p:sp>
      <p:sp>
        <p:nvSpPr>
          <p:cNvPr id="6" name="ОбластьНомераСлайд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8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IQAAMxgAAOcsAAAOGgAAEAAAACYAAAAIAAAAAIAAAAAAAAA="/>
              </a:ext>
            </a:extLst>
          </p:cNvSpPr>
          <p:nvPr>
            <p:ph type="sldNum" sz="quarter" idx="12"/>
          </p:nvPr>
        </p:nvSpPr>
        <p:spPr/>
        <p:txBody>
          <a:bodyPr/>
          <a:lstStyle/>
          <a:p>
            <a:pPr/>
            <a:fld id="{323F2872-3CDF-6ADE-9187-CA8B66C9679F}" type="slidenum">
              <a:rPr sz="900">
                <a:solidFill>
                  <a:srgbClr val="000000"/>
                </a:solidFill>
                <a:latin typeface="Calibri" pitchFamily="2" charset="-52"/>
                <a:ea typeface="Calibri" pitchFamily="2" charset="-52"/>
                <a:cs typeface="Calibri" pitchFamily="2" charset="-52"/>
              </a:rPr>
              <a:t/>
            </a:fld>
            <a:endParaRPr sz="900">
              <a:solidFill>
                <a:srgbClr val="000000"/>
              </a:solidFill>
              <a:latin typeface="Calibri" pitchFamily="2" charset="-52"/>
              <a:ea typeface="Calibri" pitchFamily="2" charset="-52"/>
              <a:cs typeface="Calibri" pitchFamily="2" charset="-52"/>
            </a:endParaRPr>
          </a:p>
        </p:txBody>
      </p:sp>
    </p:spTree>
  </p:cSld>
  <p:clrMapOvr>
    <a:masterClrMapping/>
  </p:clrMapOvr>
</p:sldLayout>
</file>

<file path=ppt/slideLayouts/slideLayout3.xml><?xml version="1.0" encoding="utf-8"?>
<p:sldLayout xmlns:p="http://schemas.openxmlformats.org/presentationml/2006/main" xmlns:p14="http://schemas.microsoft.com/office/powerpoint/2010/main" xmlns:r="http://schemas.openxmlformats.org/officeDocument/2006/relationships" xmlns:a="http://schemas.openxmlformats.org/drawingml/2006/main" type="secHead">
  <p:cSld name="Заголовок раздел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Q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8AwAAFREAAOcrAABcFgAAEAAAACYAAAAIAAAAgQAAAAAAAAA="/>
              </a:ext>
            </a:extLst>
          </p:cNvSpPr>
          <p:nvPr>
            <p:ph type="title"/>
          </p:nvPr>
        </p:nvSpPr>
        <p:spPr>
          <a:xfrm>
            <a:off x="607060" y="2776855"/>
            <a:ext cx="6529705" cy="857885"/>
          </a:xfrm>
        </p:spPr>
        <p:txBody>
          <a:bodyPr vert="horz" wrap="square" lIns="57785" tIns="28575" rIns="57785" bIns="28575" numCol="1" spcCol="215900" anchor="t">
            <a:prstTxWarp prst="textNoShape">
              <a:avLst/>
            </a:prstTxWarp>
          </a:bodyPr>
          <a:lstStyle/>
          <a:p>
            <a:pPr/>
            <a:r>
              <a:t>Щелкните для редактирования основного стиля заголовка</a:t>
            </a:r>
          </a:p>
        </p:txBody>
      </p:sp>
      <p:sp>
        <p:nvSpPr>
          <p:cNvPr id="3" name="ТекстСлайда1"/>
          <p:cNvSpPr>
            <a:spLocks noGrp="1" noChangeArrowheads="1"/>
            <a:extLst>
              <a:ext uri="smNativeData">
                <pr:smNativeData xmlns:pr="smNativeData" val="SMDATA_13_9CyVYhMAAAAlAAAAZAAAAA0AAAAAWwAAAC0AAABbAAAALQ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B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8AwAARAsAAOcrAAAVEQAAEAAAACYAAAAIAAAAgQAAAAAAAAA="/>
              </a:ext>
            </a:extLst>
          </p:cNvSpPr>
          <p:nvPr>
            <p:ph idx="1"/>
          </p:nvPr>
        </p:nvSpPr>
        <p:spPr>
          <a:xfrm>
            <a:off x="607060" y="1831340"/>
            <a:ext cx="6529705" cy="945515"/>
          </a:xfrm>
        </p:spPr>
        <p:txBody>
          <a:bodyPr vert="horz" wrap="square" lIns="57785" tIns="28575" rIns="57785" bIns="28575" numCol="1" spcCol="215900" anchor="b">
            <a:prstTxWarp prst="textNoShape">
              <a:avLst/>
            </a:prstTxWarp>
          </a:bodyPr>
          <a:lstStyle/>
          <a:p>
            <a:pPr/>
            <a:r>
              <a:t>Щелкните для редактирования основных стилей текста</a:t>
            </a:r>
          </a:p>
        </p:txBody>
      </p:sp>
      <p:sp>
        <p:nvSpPr>
          <p:cNvPr id="4" name="ОбластьДатыВремени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Bk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MxgAAGQNAAAOGgAAEAAAACYAAAAIAAAAAAAAAAAAAAA="/>
              </a:ext>
            </a:extLst>
          </p:cNvSpPr>
          <p:nvPr>
            <p:ph type="dt" sz="quarter" idx="10"/>
          </p:nvPr>
        </p:nvSpPr>
        <p:spPr/>
        <p:txBody>
          <a:bodyPr/>
          <a:lstStyle/>
          <a:p>
            <a:pPr/>
          </a:p>
        </p:txBody>
      </p:sp>
      <p:sp>
        <p:nvSpPr>
          <p:cNvPr id="5" name="ОбластьНижнегоКолонтитул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U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lEAAAMxgAAB0fAAAOGgAAEAAAACYAAAAIAAAAAAAAAAAAAAA="/>
              </a:ext>
            </a:extLst>
          </p:cNvSpPr>
          <p:nvPr>
            <p:ph type="ftr" sz="quarter" idx="11"/>
          </p:nvPr>
        </p:nvSpPr>
        <p:spPr/>
        <p:txBody>
          <a:bodyPr/>
          <a:lstStyle/>
          <a:p>
            <a:pPr/>
          </a:p>
        </p:txBody>
      </p:sp>
      <p:sp>
        <p:nvSpPr>
          <p:cNvPr id="6" name="ОбластьНомераСлайд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IQAAMxgAAOcsAAAOGgAAEAAAACYAAAAIAAAAAIAAAAAAAAA="/>
              </a:ext>
            </a:extLst>
          </p:cNvSpPr>
          <p:nvPr>
            <p:ph type="sldNum" sz="quarter" idx="12"/>
          </p:nvPr>
        </p:nvSpPr>
        <p:spPr/>
        <p:txBody>
          <a:bodyPr/>
          <a:lstStyle/>
          <a:p>
            <a:pPr/>
            <a:fld id="{323F27B9-F7DF-6AD1-9187-018469C96754}" type="slidenum">
              <a:rPr sz="900">
                <a:solidFill>
                  <a:srgbClr val="000000"/>
                </a:solidFill>
                <a:latin typeface="Calibri" pitchFamily="2" charset="-52"/>
                <a:ea typeface="Calibri" pitchFamily="2" charset="-52"/>
                <a:cs typeface="Calibri" pitchFamily="2" charset="-52"/>
              </a:rPr>
              <a:t/>
            </a:fld>
            <a:endParaRPr sz="900">
              <a:solidFill>
                <a:srgbClr val="000000"/>
              </a:solidFill>
              <a:latin typeface="Calibri" pitchFamily="2" charset="-52"/>
              <a:ea typeface="Calibri" pitchFamily="2" charset="-52"/>
              <a:cs typeface="Calibri" pitchFamily="2" charset="-52"/>
            </a:endParaRPr>
          </a:p>
        </p:txBody>
      </p:sp>
    </p:spTree>
  </p:cSld>
  <p:clrMapOvr>
    <a:masterClrMapping/>
  </p:clrMapOvr>
</p:sldLayout>
</file>

<file path=ppt/slideLayouts/slideLayout4.xml><?xml version="1.0" encoding="utf-8"?>
<p:sldLayout xmlns:p="http://schemas.openxmlformats.org/presentationml/2006/main" xmlns:p14="http://schemas.microsoft.com/office/powerpoint/2010/main" xmlns:r="http://schemas.openxmlformats.org/officeDocument/2006/relationships" xmlns:a="http://schemas.openxmlformats.org/drawingml/2006/main" type="twoColTx">
  <p:cSld name="Заголовок и два объект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4D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EQEAAOcsAACABQAAEAAAACYAAAAIAAAAAAAAAAAAAAA="/>
              </a:ext>
            </a:extLst>
          </p:cNvSpPr>
          <p:nvPr>
            <p:ph type="title"/>
          </p:nvPr>
        </p:nvSpPr>
        <p:spPr/>
        <p:txBody>
          <a:bodyPr/>
          <a:lstStyle/>
          <a:p>
            <a:pPr/>
            <a:r>
              <a:t>Щелкните для редактирования основного стиля заголовка</a:t>
            </a:r>
          </a:p>
        </p:txBody>
      </p:sp>
      <p:sp>
        <p:nvSpPr>
          <p:cNvPr id="3" name="ТекстСлайда2"/>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dAgAANAYAAD0XAAC/FwAAEAAAACYAAAAIAAAAAQAAAAAAAAA="/>
              </a:ext>
            </a:extLst>
          </p:cNvSpPr>
          <p:nvPr>
            <p:ph sz="half" idx="1"/>
          </p:nvPr>
        </p:nvSpPr>
        <p:spPr>
          <a:xfrm>
            <a:off x="384175" y="1008380"/>
            <a:ext cx="3393440" cy="2851785"/>
          </a:xfrm>
        </p:spPr>
        <p:txBody>
          <a:bodyPr/>
          <a:lstStyle/>
          <a:p>
            <a:pPr/>
            <a:r>
              <a:t>Щелкните для редактирования основных стилей текста</a:t>
            </a:r>
          </a:p>
          <a:p>
            <a:pPr lvl="1"/>
            <a:r>
              <a:t>Второй уровень</a:t>
            </a:r>
          </a:p>
          <a:p>
            <a:pPr lvl="2"/>
            <a:r>
              <a:t>Третий уровень</a:t>
            </a:r>
          </a:p>
          <a:p>
            <a:pPr lvl="3"/>
            <a:r>
              <a:t>Четвертый уровень</a:t>
            </a:r>
          </a:p>
          <a:p>
            <a:pPr lvl="4"/>
            <a:r>
              <a:t>Пятый уровень</a:t>
            </a:r>
          </a:p>
        </p:txBody>
      </p:sp>
      <p:sp>
        <p:nvSpPr>
          <p:cNvPr id="4" name="ТекстСлайда1"/>
          <p:cNvSpPr>
            <a:spLocks noGrp="1" noChangeArrowheads="1"/>
            <a:extLst>
              <a:ext uri="smNativeData">
                <pr:smNativeData xmlns:pr="smNativeData" val="SMDATA_13_9CyVYhMAAAAlAAAAZAAAAA8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g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FGAAANAYAAOUsAAC/FwAAAAAAACYAAAAIAAAAAQAAAAAAAAA="/>
              </a:ext>
            </a:extLst>
          </p:cNvSpPr>
          <p:nvPr>
            <p:ph sz="half" idx="2"/>
          </p:nvPr>
        </p:nvSpPr>
        <p:spPr>
          <a:xfrm>
            <a:off x="3904615" y="1008380"/>
            <a:ext cx="3393440" cy="2851785"/>
          </a:xfrm>
        </p:spPr>
        <p:txBody>
          <a:bodyPr/>
          <a:lstStyle/>
          <a:p>
            <a:pPr/>
            <a:r>
              <a:t>Щелкните для редактирования основных стилей текста</a:t>
            </a:r>
          </a:p>
          <a:p>
            <a:pPr lvl="1"/>
            <a:r>
              <a:t>Второй уровень</a:t>
            </a:r>
          </a:p>
          <a:p>
            <a:pPr lvl="2"/>
            <a:r>
              <a:t>Третий уровень</a:t>
            </a:r>
          </a:p>
          <a:p>
            <a:pPr lvl="3"/>
            <a:r>
              <a:t>Четвертый уровень</a:t>
            </a:r>
          </a:p>
          <a:p>
            <a:pPr lvl="4"/>
            <a:r>
              <a:t>Пятый уровень</a:t>
            </a:r>
          </a:p>
        </p:txBody>
      </p:sp>
      <p:sp>
        <p:nvSpPr>
          <p:cNvPr id="5" name="ОбластьДатыВремени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k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MxgAAGQNAAAOGgAAEAAAACYAAAAIAAAAAAAAAAAAAAA="/>
              </a:ext>
            </a:extLst>
          </p:cNvSpPr>
          <p:nvPr>
            <p:ph type="dt" sz="quarter" idx="10"/>
          </p:nvPr>
        </p:nvSpPr>
        <p:spPr/>
        <p:txBody>
          <a:bodyPr/>
          <a:lstStyle/>
          <a:p>
            <a:pPr/>
          </a:p>
        </p:txBody>
      </p:sp>
      <p:sp>
        <p:nvSpPr>
          <p:cNvPr id="6" name="ОбластьНижнегоКолонтитул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lEAAAMxgAAB0fAAAOGgAAEAAAACYAAAAIAAAAAAAAAAAAAAA="/>
              </a:ext>
            </a:extLst>
          </p:cNvSpPr>
          <p:nvPr>
            <p:ph type="ftr" sz="quarter" idx="11"/>
          </p:nvPr>
        </p:nvSpPr>
        <p:spPr/>
        <p:txBody>
          <a:bodyPr/>
          <a:lstStyle/>
          <a:p>
            <a:pPr/>
          </a:p>
        </p:txBody>
      </p:sp>
      <p:sp>
        <p:nvSpPr>
          <p:cNvPr id="7" name="ОбластьНомераСлайд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IQAAMxgAAOcsAAAOGgAAEAAAACYAAAAIAAAAAIAAAAAAAAA="/>
              </a:ext>
            </a:extLst>
          </p:cNvSpPr>
          <p:nvPr>
            <p:ph type="sldNum" sz="quarter" idx="12"/>
          </p:nvPr>
        </p:nvSpPr>
        <p:spPr/>
        <p:txBody>
          <a:bodyPr/>
          <a:lstStyle/>
          <a:p>
            <a:pPr/>
            <a:fld id="{323F164F-01DF-6AE0-9187-F7B558C967A2}" type="slidenum">
              <a:rPr sz="900">
                <a:solidFill>
                  <a:srgbClr val="000000"/>
                </a:solidFill>
                <a:latin typeface="Calibri" pitchFamily="2" charset="-52"/>
                <a:ea typeface="Calibri" pitchFamily="2" charset="-52"/>
                <a:cs typeface="Calibri" pitchFamily="2" charset="-52"/>
              </a:rPr>
              <a:t/>
            </a:fld>
            <a:endParaRPr sz="900">
              <a:solidFill>
                <a:srgbClr val="000000"/>
              </a:solidFill>
              <a:latin typeface="Calibri" pitchFamily="2" charset="-52"/>
              <a:ea typeface="Calibri" pitchFamily="2" charset="-52"/>
              <a:cs typeface="Calibri" pitchFamily="2" charset="-52"/>
            </a:endParaRPr>
          </a:p>
        </p:txBody>
      </p:sp>
    </p:spTree>
  </p:cSld>
  <p:clrMapOvr>
    <a:masterClrMapping/>
  </p:clrMapOvr>
</p:sldLayout>
</file>

<file path=ppt/slideLayouts/slideLayout5.xml><?xml version="1.0" encoding="utf-8"?>
<p:sldLayout xmlns:p="http://schemas.openxmlformats.org/presentationml/2006/main" xmlns:p14="http://schemas.microsoft.com/office/powerpoint/2010/main" xmlns:r="http://schemas.openxmlformats.org/officeDocument/2006/relationships" xmlns:a="http://schemas.openxmlformats.org/drawingml/2006/main" type="twoTxTwoObj">
  <p:cSld name="Сравнение">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Bo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EQEAAOcsAACABQAAEAAAACYAAAAIAAAAAAAAAAAAAAA="/>
              </a:ext>
            </a:extLst>
          </p:cNvSpPr>
          <p:nvPr>
            <p:ph type="title"/>
          </p:nvPr>
        </p:nvSpPr>
        <p:spPr/>
        <p:txBody>
          <a:bodyPr/>
          <a:lstStyle/>
          <a:p>
            <a:pPr/>
            <a:r>
              <a:t>Щелкните для редактирования основного стиля заголовка</a:t>
            </a:r>
          </a:p>
        </p:txBody>
      </p:sp>
      <p:sp>
        <p:nvSpPr>
          <p:cNvPr id="3" name="ТекстСлайда3"/>
          <p:cNvSpPr>
            <a:spLocks noGrp="1" noChangeArrowheads="1"/>
            <a:extLst>
              <a:ext uri="smNativeData">
                <pr:smNativeData xmlns:pr="smNativeData" val="SMDATA_13_9CyVYhMAAAAlAAAAZAAAAA0AAAAAWwAAAC0AAABbAAAALQ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G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dAgAA8wUAAD4XAABuCAAAEAAAACYAAAAIAAAAgQAAAAAAAAA="/>
              </a:ext>
            </a:extLst>
          </p:cNvSpPr>
          <p:nvPr>
            <p:ph idx="1"/>
          </p:nvPr>
        </p:nvSpPr>
        <p:spPr>
          <a:xfrm>
            <a:off x="384175" y="967105"/>
            <a:ext cx="3394075" cy="403225"/>
          </a:xfrm>
        </p:spPr>
        <p:txBody>
          <a:bodyPr vert="horz" wrap="square" lIns="57785" tIns="28575" rIns="57785" bIns="28575" numCol="1" spcCol="215900" anchor="b">
            <a:prstTxWarp prst="textNoShape">
              <a:avLst/>
            </a:prstTxWarp>
          </a:bodyPr>
          <a:lstStyle/>
          <a:p>
            <a:pPr/>
            <a:r>
              <a:t>Щелкните для редактирования основных стилей текста</a:t>
            </a:r>
          </a:p>
        </p:txBody>
      </p:sp>
      <p:sp>
        <p:nvSpPr>
          <p:cNvPr id="4" name="ТекстСлайда1"/>
          <p:cNvSpPr>
            <a:spLocks noGrp="1" noChangeArrowheads="1"/>
            <a:extLst>
              <a:ext uri="smNativeData">
                <pr:smNativeData xmlns:pr="smNativeData" val="SMDATA_13_9CyVYhMAAAAlAAAAZAAAAA8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4D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dAgAAbggAAD4XAAC/FwAAAAAAACYAAAAIAAAAAQAAAAAAAAA="/>
              </a:ext>
            </a:extLst>
          </p:cNvSpPr>
          <p:nvPr>
            <p:ph sz="half" idx="2"/>
          </p:nvPr>
        </p:nvSpPr>
        <p:spPr>
          <a:xfrm>
            <a:off x="384175" y="1370330"/>
            <a:ext cx="3394075" cy="2489835"/>
          </a:xfrm>
        </p:spPr>
        <p:txBody>
          <a:bodyPr/>
          <a:lstStyle/>
          <a:p>
            <a:pPr/>
            <a:r>
              <a:t>Щелкните для редактирования основных стилей текста</a:t>
            </a:r>
          </a:p>
          <a:p>
            <a:pPr lvl="1"/>
            <a:r>
              <a:t>Второй уровень</a:t>
            </a:r>
          </a:p>
          <a:p>
            <a:pPr lvl="2"/>
            <a:r>
              <a:t>Третий уровень</a:t>
            </a:r>
          </a:p>
          <a:p>
            <a:pPr lvl="3"/>
            <a:r>
              <a:t>Четвертый уровень</a:t>
            </a:r>
          </a:p>
          <a:p>
            <a:pPr lvl="4"/>
            <a:r>
              <a:t>Пятый уровень</a:t>
            </a:r>
          </a:p>
        </p:txBody>
      </p:sp>
      <p:sp>
        <p:nvSpPr>
          <p:cNvPr id="5" name="ТекстСлайда2"/>
          <p:cNvSpPr>
            <a:spLocks noGrp="1" noChangeArrowheads="1"/>
            <a:extLst>
              <a:ext uri="smNativeData">
                <pr:smNativeData xmlns:pr="smNativeData" val="SMDATA_13_9CyVYhMAAAAlAAAAZAAAAA8AAAAAWwAAAC0AAABbAAAALQ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GAAA8wUAAOUsAABuCAAAAAAAACYAAAAIAAAAgQAAAAAAAAA="/>
              </a:ext>
            </a:extLst>
          </p:cNvSpPr>
          <p:nvPr>
            <p:ph idx="3"/>
          </p:nvPr>
        </p:nvSpPr>
        <p:spPr>
          <a:xfrm>
            <a:off x="3903980" y="967105"/>
            <a:ext cx="3394075" cy="403225"/>
          </a:xfrm>
        </p:spPr>
        <p:txBody>
          <a:bodyPr vert="horz" wrap="square" lIns="57785" tIns="28575" rIns="57785" bIns="28575" numCol="1" spcCol="215900" anchor="b">
            <a:prstTxWarp prst="textNoShape">
              <a:avLst/>
            </a:prstTxWarp>
          </a:bodyPr>
          <a:lstStyle/>
          <a:p>
            <a:pPr/>
            <a:r>
              <a:t>Щелкните для редактирования основных стилей текста</a:t>
            </a:r>
          </a:p>
        </p:txBody>
      </p:sp>
      <p:sp>
        <p:nvSpPr>
          <p:cNvPr id="6" name="ТекстСлайда4"/>
          <p:cNvSpPr>
            <a:spLocks noGrp="1" noChangeArrowheads="1"/>
            <a:extLst>
              <a:ext uri="smNativeData">
                <pr:smNativeData xmlns:pr="smNativeData" val="SMDATA_13_9CyVYhMAAAAlAAAAZAAAAA8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I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GAAAbggAAOUsAAC/FwAAAAAAACYAAAAIAAAAAQAAAAAAAAA="/>
              </a:ext>
            </a:extLst>
          </p:cNvSpPr>
          <p:nvPr>
            <p:ph sz="half" idx="4"/>
          </p:nvPr>
        </p:nvSpPr>
        <p:spPr>
          <a:xfrm>
            <a:off x="3903980" y="1370330"/>
            <a:ext cx="3394075" cy="2489835"/>
          </a:xfrm>
        </p:spPr>
        <p:txBody>
          <a:bodyPr/>
          <a:lstStyle/>
          <a:p>
            <a:pPr/>
            <a:r>
              <a:t>Щелкните для редактирования основных стилей текста</a:t>
            </a:r>
          </a:p>
          <a:p>
            <a:pPr lvl="1"/>
            <a:r>
              <a:t>Второй уровень</a:t>
            </a:r>
          </a:p>
          <a:p>
            <a:pPr lvl="2"/>
            <a:r>
              <a:t>Третий уровень</a:t>
            </a:r>
          </a:p>
          <a:p>
            <a:pPr lvl="3"/>
            <a:r>
              <a:t>Четвертый уровень</a:t>
            </a:r>
          </a:p>
          <a:p>
            <a:pPr lvl="4"/>
            <a:r>
              <a:t>Пятый уровень</a:t>
            </a:r>
          </a:p>
        </p:txBody>
      </p:sp>
      <p:sp>
        <p:nvSpPr>
          <p:cNvPr id="7" name="ОбластьДатыВремени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MxgAAGQNAAAOGgAAEAAAACYAAAAIAAAAAAAAAAAAAAA="/>
              </a:ext>
            </a:extLst>
          </p:cNvSpPr>
          <p:nvPr>
            <p:ph type="dt" sz="quarter" idx="10"/>
          </p:nvPr>
        </p:nvSpPr>
        <p:spPr/>
        <p:txBody>
          <a:bodyPr/>
          <a:lstStyle/>
          <a:p>
            <a:pPr/>
          </a:p>
        </p:txBody>
      </p:sp>
      <p:sp>
        <p:nvSpPr>
          <p:cNvPr id="8" name="ОбластьНижнегоКолонтитул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lEAAAMxgAAB0fAAAOGgAAEAAAACYAAAAIAAAAAAAAAAAAAAA="/>
              </a:ext>
            </a:extLst>
          </p:cNvSpPr>
          <p:nvPr>
            <p:ph type="ftr" sz="quarter" idx="11"/>
          </p:nvPr>
        </p:nvSpPr>
        <p:spPr/>
        <p:txBody>
          <a:bodyPr/>
          <a:lstStyle/>
          <a:p>
            <a:pPr/>
          </a:p>
        </p:txBody>
      </p:sp>
      <p:sp>
        <p:nvSpPr>
          <p:cNvPr id="9" name="ОбластьНомераСлайд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QEBAQ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IQAAMxgAAOcsAAAOGgAAEAAAACYAAAAIAAAAAIAAAAAAAAA="/>
              </a:ext>
            </a:extLst>
          </p:cNvSpPr>
          <p:nvPr>
            <p:ph type="sldNum" sz="quarter" idx="12"/>
          </p:nvPr>
        </p:nvSpPr>
        <p:spPr/>
        <p:txBody>
          <a:bodyPr/>
          <a:lstStyle/>
          <a:p>
            <a:pPr/>
            <a:fld id="{323F10F8-B6DF-6AE6-9187-40B35EC96715}" type="slidenum">
              <a:rPr sz="900">
                <a:solidFill>
                  <a:srgbClr val="000000"/>
                </a:solidFill>
                <a:latin typeface="Calibri" pitchFamily="2" charset="-52"/>
                <a:ea typeface="Calibri" pitchFamily="2" charset="-52"/>
                <a:cs typeface="Calibri" pitchFamily="2" charset="-52"/>
              </a:rPr>
              <a:t/>
            </a:fld>
            <a:endParaRPr sz="900">
              <a:solidFill>
                <a:srgbClr val="000000"/>
              </a:solidFill>
              <a:latin typeface="Calibri" pitchFamily="2" charset="-52"/>
              <a:ea typeface="Calibri" pitchFamily="2" charset="-52"/>
              <a:cs typeface="Calibri" pitchFamily="2" charset="-52"/>
            </a:endParaRPr>
          </a:p>
        </p:txBody>
      </p:sp>
    </p:spTree>
  </p:cSld>
  <p:clrMapOvr>
    <a:masterClrMapping/>
  </p:clrMapOvr>
</p:sldLayout>
</file>

<file path=ppt/slideLayouts/slideLayout6.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Only">
  <p:cSld name="Только заголовок">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EQEAAOcsAACABQAAEAAAACYAAAAIAAAAAAAAAAAAAAA="/>
              </a:ext>
            </a:extLst>
          </p:cNvSpPr>
          <p:nvPr>
            <p:ph type="title"/>
          </p:nvPr>
        </p:nvSpPr>
        <p:spPr/>
        <p:txBody>
          <a:bodyPr/>
          <a:lstStyle/>
          <a:p>
            <a:pPr/>
            <a:r>
              <a:t>Щелкните для редактирования основного стиля заголовка</a:t>
            </a:r>
          </a:p>
        </p:txBody>
      </p:sp>
      <p:sp>
        <p:nvSpPr>
          <p:cNvPr id="3" name="ОбластьДатыВремени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MxgAAGQNAAAOGgAAEAAAACYAAAAIAAAAAAAAAAAAAAA="/>
              </a:ext>
            </a:extLst>
          </p:cNvSpPr>
          <p:nvPr>
            <p:ph type="dt" sz="quarter" idx="10"/>
          </p:nvPr>
        </p:nvSpPr>
        <p:spPr/>
        <p:txBody>
          <a:bodyPr/>
          <a:lstStyle/>
          <a:p>
            <a:pPr/>
          </a:p>
        </p:txBody>
      </p:sp>
      <p:sp>
        <p:nvSpPr>
          <p:cNvPr id="4" name="ОбластьНижнегоКолонтитул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lEAAAMxgAAB0fAAAOGgAAEAAAACYAAAAIAAAAAAAAAAAAAAA="/>
              </a:ext>
            </a:extLst>
          </p:cNvSpPr>
          <p:nvPr>
            <p:ph type="ftr" sz="quarter" idx="11"/>
          </p:nvPr>
        </p:nvSpPr>
        <p:spPr/>
        <p:txBody>
          <a:bodyPr/>
          <a:lstStyle/>
          <a:p>
            <a:pPr/>
          </a:p>
        </p:txBody>
      </p:sp>
      <p:sp>
        <p:nvSpPr>
          <p:cNvPr id="5" name="ОбластьНомераСлайд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AhOQ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IQAAMxgAAOcsAAAOGgAAEAAAACYAAAAIAAAAAIAAAAAAAAA="/>
              </a:ext>
            </a:extLst>
          </p:cNvSpPr>
          <p:nvPr>
            <p:ph type="sldNum" sz="quarter" idx="12"/>
          </p:nvPr>
        </p:nvSpPr>
        <p:spPr/>
        <p:txBody>
          <a:bodyPr/>
          <a:lstStyle/>
          <a:p>
            <a:pPr/>
            <a:fld id="{323F504C-02DF-6AA6-9187-F4F31EC967A1}" type="slidenum">
              <a:rPr sz="900">
                <a:solidFill>
                  <a:srgbClr val="000000"/>
                </a:solidFill>
                <a:latin typeface="Calibri" pitchFamily="2" charset="-52"/>
                <a:ea typeface="Calibri" pitchFamily="2" charset="-52"/>
                <a:cs typeface="Calibri" pitchFamily="2" charset="-52"/>
              </a:rPr>
              <a:t/>
            </a:fld>
            <a:endParaRPr sz="900">
              <a:solidFill>
                <a:srgbClr val="000000"/>
              </a:solidFill>
              <a:latin typeface="Calibri" pitchFamily="2" charset="-52"/>
              <a:ea typeface="Calibri" pitchFamily="2" charset="-52"/>
              <a:cs typeface="Calibri" pitchFamily="2" charset="-52"/>
            </a:endParaRPr>
          </a:p>
        </p:txBody>
      </p:sp>
    </p:spTree>
  </p:cSld>
  <p:clrMapOvr>
    <a:masterClrMapping/>
  </p:clrMapOvr>
</p:sldLayout>
</file>

<file path=ppt/slideLayouts/slideLayout7.xml><?xml version="1.0" encoding="utf-8"?>
<p:sldLayout xmlns:p="http://schemas.openxmlformats.org/presentationml/2006/main" xmlns:p14="http://schemas.microsoft.com/office/powerpoint/2010/main" xmlns:r="http://schemas.openxmlformats.org/officeDocument/2006/relationships" xmlns:a="http://schemas.openxmlformats.org/drawingml/2006/main" type="blank">
  <p:cSld name="Пусто">
    <p:spTree>
      <p:nvGrpSpPr>
        <p:cNvPr id="1" name=""/>
        <p:cNvGrpSpPr/>
        <p:nvPr/>
      </p:nvGrpSpPr>
      <p:grpSpPr>
        <a:xfrm>
          <a:off x="0" y="0"/>
          <a:ext cx="0" cy="0"/>
          <a:chOff x="0" y="0"/>
          <a:chExt cx="0" cy="0"/>
        </a:xfrm>
      </p:grpSpPr>
      <p:sp>
        <p:nvSpPr>
          <p:cNvPr id="2" name="ОбластьДатыВремени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OT///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MxgAAGQNAAAOGgAAEAAAACYAAAAIAAAAAAAAAAAAAAA="/>
              </a:ext>
            </a:extLst>
          </p:cNvSpPr>
          <p:nvPr>
            <p:ph type="dt" sz="quarter" idx="10"/>
          </p:nvPr>
        </p:nvSpPr>
        <p:spPr/>
        <p:txBody>
          <a:bodyPr/>
          <a:lstStyle/>
          <a:p>
            <a:pPr/>
          </a:p>
        </p:txBody>
      </p:sp>
      <p:sp>
        <p:nvSpPr>
          <p:cNvPr id="3" name="ОбластьНижнегоКолонтитул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lEAAAMxgAAB0fAAAOGgAAEAAAACYAAAAIAAAAAAAAAAAAAAA="/>
              </a:ext>
            </a:extLst>
          </p:cNvSpPr>
          <p:nvPr>
            <p:ph type="ftr" sz="quarter" idx="11"/>
          </p:nvPr>
        </p:nvSpPr>
        <p:spPr/>
        <p:txBody>
          <a:bodyPr/>
          <a:lstStyle/>
          <a:p>
            <a:pPr/>
          </a:p>
        </p:txBody>
      </p:sp>
      <p:sp>
        <p:nvSpPr>
          <p:cNvPr id="4" name="ОбластьНомераСлайд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f///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IQAAMxgAAOcsAAAOGgAAEAAAACYAAAAIAAAAAIAAAAAAAAA="/>
              </a:ext>
            </a:extLst>
          </p:cNvSpPr>
          <p:nvPr>
            <p:ph type="sldNum" sz="quarter" idx="12"/>
          </p:nvPr>
        </p:nvSpPr>
        <p:spPr/>
        <p:txBody>
          <a:bodyPr/>
          <a:lstStyle/>
          <a:p>
            <a:pPr/>
            <a:fld id="{323F5FB3-FDDF-6AA9-9187-0BFC11C9675E}" type="slidenum">
              <a:rPr sz="900">
                <a:solidFill>
                  <a:srgbClr val="000000"/>
                </a:solidFill>
                <a:latin typeface="Calibri" pitchFamily="2" charset="-52"/>
                <a:ea typeface="Calibri" pitchFamily="2" charset="-52"/>
                <a:cs typeface="Calibri" pitchFamily="2" charset="-52"/>
              </a:rPr>
              <a:t/>
            </a:fld>
            <a:endParaRPr sz="900">
              <a:solidFill>
                <a:srgbClr val="000000"/>
              </a:solidFill>
              <a:latin typeface="Calibri" pitchFamily="2" charset="-52"/>
              <a:ea typeface="Calibri" pitchFamily="2" charset="-52"/>
              <a:cs typeface="Calibri" pitchFamily="2" charset="-52"/>
            </a:endParaRPr>
          </a:p>
        </p:txBody>
      </p:sp>
    </p:spTree>
  </p:cSld>
  <p:clrMapOvr>
    <a:masterClrMapping/>
  </p:clrMapOvr>
</p:sldLayout>
</file>

<file path=ppt/slideLayouts/slideLayout8.xml><?xml version="1.0" encoding="utf-8"?>
<p:sldLayout xmlns:p="http://schemas.openxmlformats.org/presentationml/2006/main" xmlns:p14="http://schemas.microsoft.com/office/powerpoint/2010/main" xmlns:r="http://schemas.openxmlformats.org/officeDocument/2006/relationships" xmlns:a="http://schemas.openxmlformats.org/drawingml/2006/main" type="objTx">
  <p:cSld name="Объект с подписью">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3_9CyVYhMAAAAlAAAAZAAAAA0AAAAAWwAAAC0AAABbAAAALQ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dAgAADwEAAOkRAACQBQAAEAAAACYAAAAIAAAAgQAAAAAAAAA="/>
              </a:ext>
            </a:extLst>
          </p:cNvSpPr>
          <p:nvPr>
            <p:ph type="title"/>
          </p:nvPr>
        </p:nvSpPr>
        <p:spPr>
          <a:xfrm>
            <a:off x="384175" y="172085"/>
            <a:ext cx="2527300" cy="732155"/>
          </a:xfrm>
        </p:spPr>
        <p:txBody>
          <a:bodyPr vert="horz" wrap="square" lIns="57785" tIns="28575" rIns="57785" bIns="28575" numCol="1" spcCol="215900" anchor="b">
            <a:prstTxWarp prst="textNoShape">
              <a:avLst/>
            </a:prstTxWarp>
          </a:bodyPr>
          <a:lstStyle/>
          <a:p>
            <a:pPr/>
            <a:r>
              <a:t>Щелкните для редактирования основного стиля заголовка</a:t>
            </a:r>
          </a:p>
        </p:txBody>
      </p:sp>
      <p:sp>
        <p:nvSpPr>
          <p:cNvPr id="3" name="ТекстСлайда2"/>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5aJg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6EgAADwEAAOUsAAC/FwAAEAAAACYAAAAIAAAAAQAAAAAAAAA="/>
              </a:ext>
            </a:extLst>
          </p:cNvSpPr>
          <p:nvPr>
            <p:ph idx="1"/>
          </p:nvPr>
        </p:nvSpPr>
        <p:spPr>
          <a:xfrm>
            <a:off x="3003550" y="172085"/>
            <a:ext cx="4294505" cy="3688080"/>
          </a:xfrm>
        </p:spPr>
        <p:txBody>
          <a:bodyPr/>
          <a:lstStyle/>
          <a:p>
            <a:pPr/>
            <a:r>
              <a:t>Щелкните для редактирования основных стилей текста</a:t>
            </a:r>
          </a:p>
          <a:p>
            <a:pPr lvl="1"/>
            <a:r>
              <a:t>Второй уровень</a:t>
            </a:r>
          </a:p>
          <a:p>
            <a:pPr lvl="2"/>
            <a:r>
              <a:t>Третий уровень</a:t>
            </a:r>
          </a:p>
          <a:p>
            <a:pPr lvl="3"/>
            <a:r>
              <a:t>Четвертый уровень</a:t>
            </a:r>
          </a:p>
          <a:p>
            <a:pPr lvl="4"/>
            <a:r>
              <a:t>Пятый уровень</a:t>
            </a:r>
          </a:p>
        </p:txBody>
      </p:sp>
      <p:sp>
        <p:nvSpPr>
          <p:cNvPr id="4" name="ТекстСлайда1"/>
          <p:cNvSpPr>
            <a:spLocks noGrp="1" noChangeArrowheads="1"/>
            <a:extLst>
              <a:ext uri="smNativeData">
                <pr:smNativeData xmlns:pr="smNativeData" val="SMDATA_13_9CyVYhMAAAAlAAAAZAAAAA8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dAgAAkAUAAOkRAAC/FwAAAAAAACYAAAAIAAAAAQAAAAAAAAA="/>
              </a:ext>
            </a:extLst>
          </p:cNvSpPr>
          <p:nvPr>
            <p:ph sz="half" idx="2"/>
          </p:nvPr>
        </p:nvSpPr>
        <p:spPr>
          <a:xfrm>
            <a:off x="384175" y="904240"/>
            <a:ext cx="2527300" cy="2955925"/>
          </a:xfrm>
        </p:spPr>
        <p:txBody>
          <a:bodyPr/>
          <a:lstStyle/>
          <a:p>
            <a:pPr/>
            <a:r>
              <a:t>Щелкните для редактирования основных стилей текста</a:t>
            </a:r>
          </a:p>
        </p:txBody>
      </p:sp>
      <p:sp>
        <p:nvSpPr>
          <p:cNvPr id="5" name="ОбластьДатыВремени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yU2P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MxgAAGQNAAAOGgAAEAAAACYAAAAIAAAAAAAAAAAAAAA="/>
              </a:ext>
            </a:extLst>
          </p:cNvSpPr>
          <p:nvPr>
            <p:ph type="dt" sz="quarter" idx="10"/>
          </p:nvPr>
        </p:nvSpPr>
        <p:spPr/>
        <p:txBody>
          <a:bodyPr/>
          <a:lstStyle/>
          <a:p>
            <a:pPr/>
          </a:p>
        </p:txBody>
      </p:sp>
      <p:sp>
        <p:nvSpPr>
          <p:cNvPr id="6" name="ОбластьНижнегоКолонтитул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Q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lEAAAMxgAAB0fAAAOGgAAEAAAACYAAAAIAAAAAAAAAAAAAAA="/>
              </a:ext>
            </a:extLst>
          </p:cNvSpPr>
          <p:nvPr>
            <p:ph type="ftr" sz="quarter" idx="11"/>
          </p:nvPr>
        </p:nvSpPr>
        <p:spPr/>
        <p:txBody>
          <a:bodyPr/>
          <a:lstStyle/>
          <a:p>
            <a:pPr/>
          </a:p>
        </p:txBody>
      </p:sp>
      <p:sp>
        <p:nvSpPr>
          <p:cNvPr id="7" name="ОбластьНомераСлайд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gACg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IQAAMxgAAOcsAAAOGgAAEAAAACYAAAAIAAAAAIAAAAAAAAA="/>
              </a:ext>
            </a:extLst>
          </p:cNvSpPr>
          <p:nvPr>
            <p:ph type="sldNum" sz="quarter" idx="12"/>
          </p:nvPr>
        </p:nvSpPr>
        <p:spPr/>
        <p:txBody>
          <a:bodyPr/>
          <a:lstStyle/>
          <a:p>
            <a:pPr/>
            <a:fld id="{323F1066-28DF-6AE6-9187-DEB35EC9678B}" type="slidenum">
              <a:rPr sz="900">
                <a:solidFill>
                  <a:srgbClr val="000000"/>
                </a:solidFill>
                <a:latin typeface="Calibri" pitchFamily="2" charset="-52"/>
                <a:ea typeface="Calibri" pitchFamily="2" charset="-52"/>
                <a:cs typeface="Calibri" pitchFamily="2" charset="-52"/>
              </a:rPr>
              <a:t/>
            </a:fld>
            <a:endParaRPr sz="900">
              <a:solidFill>
                <a:srgbClr val="000000"/>
              </a:solidFill>
              <a:latin typeface="Calibri" pitchFamily="2" charset="-52"/>
              <a:ea typeface="Calibri" pitchFamily="2" charset="-52"/>
              <a:cs typeface="Calibri" pitchFamily="2" charset="-52"/>
            </a:endParaRPr>
          </a:p>
        </p:txBody>
      </p:sp>
    </p:spTree>
  </p:cSld>
  <p:clrMapOvr>
    <a:masterClrMapping/>
  </p:clrMapOvr>
</p:sldLayout>
</file>

<file path=ppt/slideLayouts/slideLayout9.xml><?xml version="1.0" encoding="utf-8"?>
<p:sldLayout xmlns:p="http://schemas.openxmlformats.org/presentationml/2006/main" xmlns:p14="http://schemas.microsoft.com/office/powerpoint/2010/main" xmlns:r="http://schemas.openxmlformats.org/officeDocument/2006/relationships" xmlns:a="http://schemas.openxmlformats.org/drawingml/2006/main" type="picTx">
  <p:cSld name="Рисунок с подписью">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smNativeData" val="SMDATA_13_9CyVYhMAAAAlAAAAZAAAAA0AAAAAWwAAAC0AAABbAAAALQ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U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DCQAAnBIAAJ4lAADOFAAAEAAAACYAAAAIAAAAgQAAAAAAAAA="/>
              </a:ext>
            </a:extLst>
          </p:cNvSpPr>
          <p:nvPr>
            <p:ph type="title"/>
          </p:nvPr>
        </p:nvSpPr>
        <p:spPr>
          <a:xfrm>
            <a:off x="1505585" y="3025140"/>
            <a:ext cx="4609465" cy="356870"/>
          </a:xfrm>
        </p:spPr>
        <p:txBody>
          <a:bodyPr vert="horz" wrap="square" lIns="57785" tIns="28575" rIns="57785" bIns="28575" numCol="1" spcCol="215900" anchor="b">
            <a:prstTxWarp prst="textNoShape">
              <a:avLst/>
            </a:prstTxWarp>
          </a:bodyPr>
          <a:lstStyle/>
          <a:p>
            <a:pPr/>
            <a:r>
              <a:t>Щелкните для редактирования основного стиля заголовка</a:t>
            </a:r>
          </a:p>
        </p:txBody>
      </p:sp>
      <p:sp>
        <p:nvSpPr>
          <p:cNvPr id="3" name="ТекстСлайда2"/>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YAxW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DCQAAYAIAAJ4lAABTEgAAEAAAACYAAAAIAAAAAQAAAAAAAAA="/>
              </a:ext>
            </a:extLst>
          </p:cNvSpPr>
          <p:nvPr>
            <p:ph idx="1"/>
          </p:nvPr>
        </p:nvSpPr>
        <p:spPr>
          <a:xfrm>
            <a:off x="1505585" y="386080"/>
            <a:ext cx="4609465" cy="2592705"/>
          </a:xfrm>
        </p:spPr>
        <p:txBody>
          <a:bodyPr/>
          <a:lstStyle/>
          <a:p>
            <a:pPr/>
            <a:r>
              <a:t>Щелкните для редактирования основных стилей текста</a:t>
            </a:r>
          </a:p>
        </p:txBody>
      </p:sp>
      <p:sp>
        <p:nvSpPr>
          <p:cNvPr id="4" name="ТекстСлайда1"/>
          <p:cNvSpPr>
            <a:spLocks noGrp="1" noChangeArrowheads="1"/>
            <a:extLst>
              <a:ext uri="smNativeData">
                <pr:smNativeData xmlns:pr="smNativeData" val="SMDATA_13_9CyVYhMAAAAlAAAAZAAAAA8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BCM/c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DCQAAzhQAAJ4lAADtFwAAAAAAACYAAAAIAAAAAQAAAAAAAAA="/>
              </a:ext>
            </a:extLst>
          </p:cNvSpPr>
          <p:nvPr>
            <p:ph sz="half" idx="2"/>
          </p:nvPr>
        </p:nvSpPr>
        <p:spPr>
          <a:xfrm>
            <a:off x="1505585" y="3382010"/>
            <a:ext cx="4609465" cy="507365"/>
          </a:xfrm>
        </p:spPr>
        <p:txBody>
          <a:bodyPr/>
          <a:lstStyle/>
          <a:p>
            <a:pPr/>
            <a:r>
              <a:t>Щелкните для редактирования основных стилей текста</a:t>
            </a:r>
          </a:p>
        </p:txBody>
      </p:sp>
      <p:sp>
        <p:nvSpPr>
          <p:cNvPr id="5" name="ОбластьДатыВремени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MZSm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MxgAAGQNAAAOGgAAEAAAACYAAAAIAAAAAAAAAAAAAAA="/>
              </a:ext>
            </a:extLst>
          </p:cNvSpPr>
          <p:nvPr>
            <p:ph type="dt" sz="quarter" idx="10"/>
          </p:nvPr>
        </p:nvSpPr>
        <p:spPr/>
        <p:txBody>
          <a:bodyPr/>
          <a:lstStyle/>
          <a:p>
            <a:pPr/>
          </a:p>
        </p:txBody>
      </p:sp>
      <p:sp>
        <p:nvSpPr>
          <p:cNvPr id="6" name="ОбластьНижнегоКолонтитул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QAhj4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lEAAAMxgAAB0fAAAOGgAAEAAAACYAAAAIAAAAAAAAAAAAAAA="/>
              </a:ext>
            </a:extLst>
          </p:cNvSpPr>
          <p:nvPr>
            <p:ph type="ftr" sz="quarter" idx="11"/>
          </p:nvPr>
        </p:nvSpPr>
        <p:spPr/>
        <p:txBody>
          <a:bodyPr/>
          <a:lstStyle/>
          <a:p>
            <a:pPr/>
          </a:p>
        </p:txBody>
      </p:sp>
      <p:sp>
        <p:nvSpPr>
          <p:cNvPr id="7" name="ОбластьНомераСлайда1"/>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QAhU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IQAAMxgAAOcsAAAOGgAAEAAAACYAAAAIAAAAAIAAAAAAAAA="/>
              </a:ext>
            </a:extLst>
          </p:cNvSpPr>
          <p:nvPr>
            <p:ph type="sldNum" sz="quarter" idx="12"/>
          </p:nvPr>
        </p:nvSpPr>
        <p:spPr/>
        <p:txBody>
          <a:bodyPr/>
          <a:lstStyle/>
          <a:p>
            <a:pPr/>
            <a:fld id="{323F464A-04DF-6AB0-9187-F2E508C967A7}" type="slidenum">
              <a:rPr sz="900">
                <a:solidFill>
                  <a:srgbClr val="000000"/>
                </a:solidFill>
                <a:latin typeface="Calibri" pitchFamily="2" charset="-52"/>
                <a:ea typeface="Calibri" pitchFamily="2" charset="-52"/>
                <a:cs typeface="Calibri" pitchFamily="2" charset="-52"/>
              </a:rPr>
              <a:t/>
            </a:fld>
            <a:endParaRPr sz="900">
              <a:solidFill>
                <a:srgbClr val="000000"/>
              </a:solidFill>
              <a:latin typeface="Calibri" pitchFamily="2" charset="-52"/>
              <a:ea typeface="Calibri" pitchFamily="2" charset="-52"/>
              <a:cs typeface="Calibri" pitchFamily="2" charset="-52"/>
            </a:endParaRPr>
          </a:p>
        </p:txBody>
      </p:sp>
    </p:spTree>
  </p:cSld>
  <p:clrMapOvr>
    <a:masterClrMapping/>
  </p:clrMapOvr>
</p:sldLayout>
</file>

<file path=ppt/slideMasters/_rels/slideMaster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p="http://schemas.openxmlformats.org/presentationml/2006/main" xmlns:p14="http://schemas.microsoft.com/office/powerpoint/2010/main" xmlns:r="http://schemas.openxmlformats.org/officeDocument/2006/relationships" xmlns:a="http://schemas.openxmlformats.org/drawingml/2006/main">
  <p:cSld name="Оформление по умолчанию">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EQEAAOcsAACABQAAEAAAACYAAAAIAAAA//////////8="/>
              </a:ext>
            </a:extLst>
          </p:cNvSpPr>
          <p:nvPr>
            <p:ph type="title"/>
          </p:nvPr>
        </p:nvSpPr>
        <p:spPr>
          <a:xfrm>
            <a:off x="382905" y="173355"/>
            <a:ext cx="6916420" cy="720725"/>
          </a:xfrm>
          <a:prstGeom prst="rect">
            <a:avLst/>
          </a:prstGeom>
          <a:noFill/>
          <a:ln>
            <a:noFill/>
          </a:ln>
          <a:effectLst/>
        </p:spPr>
        <p:txBody>
          <a:bodyPr vert="horz" wrap="square" lIns="57785" tIns="28575" rIns="57785" bIns="28575" numCol="1" spcCol="215900" anchor="ctr">
            <a:prstTxWarp prst="textNoShape">
              <a:avLst/>
            </a:prstTxWarp>
          </a:bodyPr>
          <a:lstStyle/>
          <a:p>
            <a:pPr/>
            <a:r>
              <a:t>Образец заголовка</a:t>
            </a:r>
          </a:p>
        </p:txBody>
      </p:sp>
      <p:sp>
        <p:nvSpPr>
          <p:cNvPr id="3" name="Rectangle 3"/>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NAYAAOcsAAC+FwAAEAAAACYAAAAIAAAA//////////8="/>
              </a:ext>
            </a:extLst>
          </p:cNvSpPr>
          <p:nvPr>
            <p:ph type="body" idx="1"/>
          </p:nvPr>
        </p:nvSpPr>
        <p:spPr>
          <a:xfrm>
            <a:off x="382905" y="1008380"/>
            <a:ext cx="6916420" cy="2851150"/>
          </a:xfrm>
          <a:prstGeom prst="rect">
            <a:avLst/>
          </a:prstGeom>
          <a:noFill/>
          <a:ln>
            <a:noFill/>
          </a:ln>
          <a:effectLst/>
        </p:spPr>
        <p:txBody>
          <a:bodyPr vert="horz" wrap="square" lIns="57785" tIns="28575" rIns="57785" bIns="28575" numCol="1" spcCol="215900" anchor="t">
            <a:prstTxWarp prst="textNoShape">
              <a:avLst/>
            </a:prstTxWarp>
          </a:bodyPr>
          <a:lstStyle/>
          <a:p>
            <a:pPr/>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4" name="Rectangle 4"/>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bAgAAMxgAAGQNAAAOGgAAEAAAACYAAAAIAAAA//////////8="/>
              </a:ext>
            </a:extLst>
          </p:cNvSpPr>
          <p:nvPr>
            <p:ph type="dt" sz="half" idx="2"/>
          </p:nvPr>
        </p:nvSpPr>
        <p:spPr>
          <a:xfrm>
            <a:off x="382905" y="3933825"/>
            <a:ext cx="1793875" cy="301625"/>
          </a:xfrm>
          <a:prstGeom prst="rect">
            <a:avLst/>
          </a:prstGeom>
          <a:noFill/>
          <a:ln>
            <a:noFill/>
          </a:ln>
          <a:effectLst/>
        </p:spPr>
        <p:txBody>
          <a:bodyPr vert="horz" wrap="square" lIns="57785" tIns="28575" rIns="57785" bIns="28575" numCol="1" spcCol="215900" anchor="t">
            <a:prstTxWarp prst="textNoShape">
              <a:avLst/>
            </a:prstTxWarp>
          </a:bodyPr>
          <a:lstStyle>
            <a:lvl1pPr marL="0" indent="0" algn="l" defTabSz="449580">
              <a:lnSpc>
                <a:spcPct val="100000"/>
              </a:lnSpc>
              <a:spcBef>
                <a:spcPts val="0"/>
              </a:spcBef>
              <a:spcAft>
                <a:spcPts val="0"/>
              </a:spcAft>
              <a:buNone/>
              <a:tabLst/>
              <a:defRPr sz="900" b="0" i="0" u="none" strike="noStrike">
                <a:solidFill>
                  <a:srgbClr val="000000"/>
                </a:solidFill>
                <a:effectLst/>
                <a:latin typeface="Calibri" pitchFamily="2" charset="-52"/>
                <a:ea typeface="Arial" pitchFamily="2" charset="-52"/>
                <a:cs typeface="Arial" pitchFamily="2" charset="-52"/>
              </a:defRPr>
            </a:lvl1pPr>
          </a:lstStyle>
          <a:p>
            <a:pPr/>
          </a:p>
        </p:txBody>
      </p:sp>
      <p:sp>
        <p:nvSpPr>
          <p:cNvPr id="5" name="Rectangle 5"/>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lEAAAMxgAAB0fAAAOGgAAEAAAACYAAAAIAAAA//////////8="/>
              </a:ext>
            </a:extLst>
          </p:cNvSpPr>
          <p:nvPr>
            <p:ph type="ftr" sz="quarter" idx="3"/>
          </p:nvPr>
        </p:nvSpPr>
        <p:spPr>
          <a:xfrm>
            <a:off x="2624455" y="3933825"/>
            <a:ext cx="2433320" cy="301625"/>
          </a:xfrm>
          <a:prstGeom prst="rect">
            <a:avLst/>
          </a:prstGeom>
          <a:noFill/>
          <a:ln>
            <a:noFill/>
          </a:ln>
          <a:effectLst/>
        </p:spPr>
        <p:txBody>
          <a:bodyPr vert="horz" wrap="square" lIns="57785" tIns="28575" rIns="57785" bIns="28575" numCol="1" spcCol="215900" anchor="t">
            <a:prstTxWarp prst="textNoShape">
              <a:avLst/>
            </a:prstTxWarp>
          </a:bodyPr>
          <a:lstStyle>
            <a:lvl1pPr marL="0" indent="0" algn="ctr" defTabSz="449580">
              <a:lnSpc>
                <a:spcPct val="100000"/>
              </a:lnSpc>
              <a:spcBef>
                <a:spcPts val="0"/>
              </a:spcBef>
              <a:spcAft>
                <a:spcPts val="0"/>
              </a:spcAft>
              <a:buNone/>
              <a:tabLst/>
              <a:defRPr sz="900" b="0" i="0" u="none" strike="noStrike">
                <a:solidFill>
                  <a:srgbClr val="000000"/>
                </a:solidFill>
                <a:effectLst/>
                <a:latin typeface="Calibri" pitchFamily="2" charset="-52"/>
                <a:ea typeface="Arial" pitchFamily="2" charset="-52"/>
                <a:cs typeface="Arial" pitchFamily="2" charset="-52"/>
              </a:defRPr>
            </a:lvl1pPr>
          </a:lstStyle>
          <a:p>
            <a:pPr/>
          </a:p>
        </p:txBody>
      </p:sp>
      <p:sp>
        <p:nvSpPr>
          <p:cNvPr id="6" name="Rectangle 6"/>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gC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eIQAAMxgAAOcsAAAOGgAAEAAAACYAAAAIAAAA//////////8="/>
              </a:ext>
            </a:extLst>
          </p:cNvSpPr>
          <p:nvPr>
            <p:ph type="sldNum" sz="quarter" idx="4"/>
          </p:nvPr>
        </p:nvSpPr>
        <p:spPr>
          <a:xfrm>
            <a:off x="5505450" y="3933825"/>
            <a:ext cx="1793875" cy="301625"/>
          </a:xfrm>
          <a:prstGeom prst="rect">
            <a:avLst/>
          </a:prstGeom>
          <a:noFill/>
          <a:ln>
            <a:noFill/>
          </a:ln>
          <a:effectLst/>
        </p:spPr>
        <p:txBody>
          <a:bodyPr vert="horz" wrap="square" lIns="57785" tIns="28575" rIns="57785" bIns="28575" numCol="1" spcCol="215900" anchor="t">
            <a:prstTxWarp prst="textNoShape">
              <a:avLst/>
            </a:prstTxWarp>
          </a:bodyPr>
          <a:lstStyle>
            <a:lvl1pPr marL="0" indent="0" algn="r" defTabSz="449580">
              <a:lnSpc>
                <a:spcPct val="100000"/>
              </a:lnSpc>
              <a:spcBef>
                <a:spcPts val="0"/>
              </a:spcBef>
              <a:spcAft>
                <a:spcPts val="0"/>
              </a:spcAft>
              <a:buNone/>
              <a:tabLst/>
            </a:lvl1pPr>
          </a:lstStyle>
          <a:p>
            <a:pPr/>
            <a:fld id="{323F6A2B-65DF-6A9C-9187-93C924C967C6}" type="slidenum">
              <a:rPr sz="900">
                <a:solidFill>
                  <a:srgbClr val="000000"/>
                </a:solidFill>
                <a:latin typeface="Calibri" pitchFamily="2" charset="-52"/>
                <a:ea typeface="Calibri" pitchFamily="2" charset="-52"/>
                <a:cs typeface="Calibri" pitchFamily="2" charset="-52"/>
              </a:rPr>
              <a:t/>
            </a:fld>
            <a:endParaRPr sz="900">
              <a:solidFill>
                <a:srgbClr val="000000"/>
              </a:solidFill>
              <a:latin typeface="Calibri" pitchFamily="2" charset="-52"/>
              <a:ea typeface="Calibri" pitchFamily="2" charset="-52"/>
              <a:cs typeface="Calibri" pitchFamily="2" charset="-5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marR="0" indent="0" algn="ctr" defTabSz="576580">
        <a:lnSpc>
          <a:spcPct val="100000"/>
        </a:lnSpc>
        <a:spcBef>
          <a:spcPts val="0"/>
        </a:spcBef>
        <a:spcAft>
          <a:spcPts val="0"/>
        </a:spcAft>
        <a:buNone/>
        <a:tabLst/>
        <a:defRPr sz="2800" b="0" i="0" u="none" strike="noStrike" kern="1" spc="0" baseline="0">
          <a:solidFill>
            <a:schemeClr val="tx2"/>
          </a:solidFill>
          <a:effectLst/>
          <a:latin typeface="Arial" pitchFamily="2" charset="-52"/>
          <a:ea typeface="Arial" pitchFamily="2" charset="-52"/>
          <a:cs typeface="Arial" pitchFamily="2" charset="-52"/>
        </a:defRPr>
      </a:lvl1pPr>
    </p:titleStyle>
    <p:bodyStyle>
      <a:lvl1pPr marL="215900" marR="0" indent="-215900" algn="l" defTabSz="576580">
        <a:lnSpc>
          <a:spcPct val="100000"/>
        </a:lnSpc>
        <a:spcBef>
          <a:spcPts val="0"/>
        </a:spcBef>
        <a:spcAft>
          <a:spcPts val="0"/>
        </a:spcAft>
        <a:buClrTx/>
        <a:buSzTx/>
        <a:buFontTx/>
        <a:buChar char="•"/>
        <a:tabLst/>
        <a:defRPr sz="2000" b="0" i="0" u="none" strike="noStrike" kern="1" spc="0" baseline="0">
          <a:solidFill>
            <a:schemeClr val="tx1"/>
          </a:solidFill>
          <a:effectLst/>
          <a:latin typeface="Arial" pitchFamily="2" charset="-52"/>
          <a:ea typeface="Arial" pitchFamily="2" charset="-52"/>
          <a:cs typeface="Arial" pitchFamily="2" charset="-52"/>
        </a:defRPr>
      </a:lvl1pPr>
      <a:lvl2pPr marL="468630" marR="0" indent="-180975" algn="l" defTabSz="576580">
        <a:lnSpc>
          <a:spcPct val="100000"/>
        </a:lnSpc>
        <a:spcBef>
          <a:spcPts val="425"/>
        </a:spcBef>
        <a:spcAft>
          <a:spcPts val="0"/>
        </a:spcAft>
        <a:buClrTx/>
        <a:buSzTx/>
        <a:buFontTx/>
        <a:buChar char="–"/>
        <a:tabLst/>
        <a:defRPr sz="1800" b="0" i="0" u="none" strike="noStrike" kern="1" spc="0" baseline="0">
          <a:solidFill>
            <a:schemeClr val="tx1"/>
          </a:solidFill>
          <a:effectLst/>
          <a:latin typeface="Arial" pitchFamily="2" charset="-52"/>
          <a:ea typeface="Arial" pitchFamily="2" charset="-52"/>
          <a:cs typeface="Arial" pitchFamily="2" charset="-52"/>
        </a:defRPr>
      </a:lvl2pPr>
      <a:lvl3pPr marL="719455" marR="0" indent="-142875" algn="l" defTabSz="576580">
        <a:lnSpc>
          <a:spcPct val="100000"/>
        </a:lnSpc>
        <a:spcBef>
          <a:spcPts val="360"/>
        </a:spcBef>
        <a:spcAft>
          <a:spcPts val="0"/>
        </a:spcAft>
        <a:buClrTx/>
        <a:buSzTx/>
        <a:buFontTx/>
        <a:buChar char="•"/>
        <a:tabLst/>
        <a:defRPr sz="1500" b="0" i="0" u="none" strike="noStrike" kern="1" spc="0" baseline="0">
          <a:solidFill>
            <a:schemeClr val="tx1"/>
          </a:solidFill>
          <a:effectLst/>
          <a:latin typeface="Arial" pitchFamily="2" charset="-52"/>
          <a:ea typeface="Arial" pitchFamily="2" charset="-52"/>
          <a:cs typeface="Arial" pitchFamily="2" charset="-52"/>
        </a:defRPr>
      </a:lvl3pPr>
      <a:lvl4pPr marL="1008380" marR="0" indent="-144780" algn="l" defTabSz="576580">
        <a:lnSpc>
          <a:spcPct val="100000"/>
        </a:lnSpc>
        <a:spcBef>
          <a:spcPts val="310"/>
        </a:spcBef>
        <a:spcAft>
          <a:spcPts val="0"/>
        </a:spcAft>
        <a:buClrTx/>
        <a:buSzTx/>
        <a:buFontTx/>
        <a:buChar char="–"/>
        <a:tabLst/>
        <a:defRPr sz="1300" b="0" i="0" u="none" strike="noStrike" kern="1" spc="0" baseline="0">
          <a:solidFill>
            <a:schemeClr val="tx1"/>
          </a:solidFill>
          <a:effectLst/>
          <a:latin typeface="Arial" pitchFamily="2" charset="-52"/>
          <a:ea typeface="Arial" pitchFamily="2" charset="-52"/>
          <a:cs typeface="Arial" pitchFamily="2" charset="-52"/>
        </a:defRPr>
      </a:lvl4pPr>
      <a:lvl5pPr marL="1295400" marR="0" indent="-142875" algn="l" defTabSz="576580">
        <a:lnSpc>
          <a:spcPct val="100000"/>
        </a:lnSpc>
        <a:spcBef>
          <a:spcPts val="310"/>
        </a:spcBef>
        <a:spcAft>
          <a:spcPts val="0"/>
        </a:spcAft>
        <a:buClrTx/>
        <a:buSzTx/>
        <a:buFontTx/>
        <a:buChar char="»"/>
        <a:tabLst/>
        <a:defRPr sz="1300" b="0" i="0" u="none" strike="noStrike" kern="1" spc="0" baseline="0">
          <a:solidFill>
            <a:schemeClr val="tx1"/>
          </a:solidFill>
          <a:effectLst/>
          <a:latin typeface="Arial" pitchFamily="2" charset="-52"/>
          <a:ea typeface="Arial" pitchFamily="2" charset="-52"/>
          <a:cs typeface="Arial" pitchFamily="2" charset="-52"/>
        </a:defRPr>
      </a:lvl5pPr>
    </p:bodyStyle>
    <p:otherStyle>
      <a:lvl1pPr marL="0" marR="0" indent="0" algn="l" defTabSz="914400">
        <a:lnSpc>
          <a:spcPct val="100000"/>
        </a:lnSpc>
        <a:spcBef>
          <a:spcPts val="0"/>
        </a:spcBef>
        <a:spcAft>
          <a:spcPts val="0"/>
        </a:spcAft>
        <a:buNone/>
        <a:tabLst/>
        <a:defRPr sz="1800" b="0" i="0" u="none" strike="noStrike" kern="1" spc="0" baseline="0">
          <a:solidFill>
            <a:schemeClr val="tx1"/>
          </a:solidFill>
          <a:effectLst/>
          <a:latin typeface="Arial" pitchFamily="2" charset="-52"/>
          <a:ea typeface="Arial" pitchFamily="2" charset="-52"/>
          <a:cs typeface="Arial" pitchFamily="2" charset="-52"/>
        </a:defRPr>
      </a:lvl1pPr>
      <a:lvl2pPr marL="457200" marR="0" indent="0" algn="l" defTabSz="914400">
        <a:lnSpc>
          <a:spcPct val="100000"/>
        </a:lnSpc>
        <a:spcBef>
          <a:spcPts val="0"/>
        </a:spcBef>
        <a:spcAft>
          <a:spcPts val="0"/>
        </a:spcAft>
        <a:buNone/>
        <a:tabLst/>
        <a:defRPr sz="1800" b="0" i="0" u="none" strike="noStrike" kern="1" spc="0" baseline="0">
          <a:solidFill>
            <a:schemeClr val="tx1"/>
          </a:solidFill>
          <a:effectLst/>
          <a:latin typeface="Arial" pitchFamily="2" charset="-52"/>
          <a:ea typeface="Arial" pitchFamily="2" charset="-52"/>
          <a:cs typeface="Arial" pitchFamily="2" charset="-52"/>
        </a:defRPr>
      </a:lvl2pPr>
      <a:lvl3pPr marL="914400" marR="0" indent="0" algn="l" defTabSz="914400">
        <a:lnSpc>
          <a:spcPct val="100000"/>
        </a:lnSpc>
        <a:spcBef>
          <a:spcPts val="0"/>
        </a:spcBef>
        <a:spcAft>
          <a:spcPts val="0"/>
        </a:spcAft>
        <a:buNone/>
        <a:tabLst/>
        <a:defRPr sz="1800" b="0" i="0" u="none" strike="noStrike" kern="1" spc="0" baseline="0">
          <a:solidFill>
            <a:schemeClr val="tx1"/>
          </a:solidFill>
          <a:effectLst/>
          <a:latin typeface="Arial" pitchFamily="2" charset="-52"/>
          <a:ea typeface="Arial" pitchFamily="2" charset="-52"/>
          <a:cs typeface="Arial" pitchFamily="2" charset="-52"/>
        </a:defRPr>
      </a:lvl3pPr>
      <a:lvl4pPr marL="1371600" marR="0" indent="0" algn="l" defTabSz="914400">
        <a:lnSpc>
          <a:spcPct val="100000"/>
        </a:lnSpc>
        <a:spcBef>
          <a:spcPts val="0"/>
        </a:spcBef>
        <a:spcAft>
          <a:spcPts val="0"/>
        </a:spcAft>
        <a:buNone/>
        <a:tabLst/>
        <a:defRPr sz="1800" b="0" i="0" u="none" strike="noStrike" kern="1" spc="0" baseline="0">
          <a:solidFill>
            <a:schemeClr val="tx1"/>
          </a:solidFill>
          <a:effectLst/>
          <a:latin typeface="Arial" pitchFamily="2" charset="-52"/>
          <a:ea typeface="Arial" pitchFamily="2" charset="-52"/>
          <a:cs typeface="Arial" pitchFamily="2" charset="-52"/>
        </a:defRPr>
      </a:lvl4pPr>
      <a:lvl5pPr marL="1828800" marR="0" indent="0" algn="l" defTabSz="914400">
        <a:lnSpc>
          <a:spcPct val="100000"/>
        </a:lnSpc>
        <a:spcBef>
          <a:spcPts val="0"/>
        </a:spcBef>
        <a:spcAft>
          <a:spcPts val="0"/>
        </a:spcAft>
        <a:buNone/>
        <a:tabLst/>
        <a:defRPr sz="1800" b="0" i="0" u="none" strike="noStrike" kern="1" spc="0" baseline="0">
          <a:solidFill>
            <a:schemeClr val="tx1"/>
          </a:solidFill>
          <a:effectLst/>
          <a:latin typeface="Arial" pitchFamily="2" charset="-52"/>
          <a:ea typeface="Arial" pitchFamily="2" charset="-52"/>
          <a:cs typeface="Arial" pitchFamily="2" charset="-52"/>
        </a:defRPr>
      </a:lvl5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png"/></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hyperlink" Target="https://www.google.com/url?q=https://ru.wikipedia.org/wiki/XX_%2525D0%2525B2%2525D0%2525B5%2525D0%2525BA&amp;sa=D&amp;ust=1478014840067000&amp;usg=AFQjCNHIrHka5HXnEoQUQeQ10ZcgiKgGDg" TargetMode="External"/></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s>
</file>

<file path=ppt/slides/_rels/slide15.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image" Target="../media/image21.jpeg"/></Relationships>
</file>

<file path=ppt/slides/_rels/slide16.xml.rels><?xml version="1.0" encoding="UTF-8" standalone="yes" ?>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jpeg"/></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jpeg"/></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slide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Rectangle 13"/>
          <p:cNvSpPr>
            <a:extLst>
              <a:ext uri="smNativeData">
                <pr:smNativeData xmlns:pr="smNativeData" val="SMDATA_13_9CyVYhMAAAAlAAAAZAAAAA0AAAAAbAAAADYAAABsAAAANgAAAAAAAAABAAAAAAAAAAEAAABQAAAAAAAAAAAA4D8AAAAAAADgPwAAAAAAAOA/AAAAAAAA4D8AAAAAAADgPwAAAAAAAOA/AAAAAAAA4D8AAAAAAADgPwAAAAAAAOA/AAAAAAAA4D8CAAAAjAAAAAEAAAAAAAAAlpaW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WlpYA////AQAAAAAAAAAAAAAAAAAAAAAAAAAAAAAAAAAAAAAAAAAAAAAAAn9/fwCAgIADzMzMAMDA/wB/f38AAAAAAAAAAAAAAAAAAAAAAAAAAAAhAAAAGAAAABQAAABOFAAAfBgAAOYeAABDGgAAEAAAACYAAAAIAAAA//////////8="/>
              </a:ext>
            </a:extLst>
          </p:cNvSpPr>
          <p:nvPr/>
        </p:nvSpPr>
        <p:spPr>
          <a:xfrm>
            <a:off x="3300730" y="3980180"/>
            <a:ext cx="1722120" cy="288925"/>
          </a:xfrm>
          <a:prstGeom prst="rect">
            <a:avLst/>
          </a:prstGeom>
          <a:solidFill>
            <a:srgbClr val="969696"/>
          </a:solidFill>
          <a:ln>
            <a:noFill/>
          </a:ln>
          <a:effectLst/>
        </p:spPr>
        <p:txBody>
          <a:bodyPr vert="horz" wrap="square" lIns="68580" tIns="34290" rIns="68580" bIns="34290" numCol="1" spcCol="215900" anchor="ctr"/>
          <a:lstStyle/>
          <a:p>
            <a:pPr marL="0" indent="-212090" algn="ctr">
              <a:spcBef>
                <a:spcPts val="0"/>
              </a:spcBef>
              <a:buNone/>
            </a:pPr>
            <a:r>
              <a:rPr sz="1400" b="1">
                <a:solidFill>
                  <a:schemeClr val="bg1"/>
                </a:solidFill>
                <a:latin typeface="Times New Roman" pitchFamily="1" charset="-52"/>
                <a:ea typeface="Times New Roman" pitchFamily="1" charset="-52"/>
                <a:cs typeface="Times New Roman" pitchFamily="1" charset="-52"/>
              </a:rPr>
              <a:t>Владикавказ 2022</a:t>
            </a:r>
            <a:endParaRPr sz="1400" b="1">
              <a:solidFill>
                <a:schemeClr val="bg1"/>
              </a:solidFill>
              <a:latin typeface="Times New Roman" pitchFamily="1" charset="-52"/>
              <a:ea typeface="Times New Roman" pitchFamily="1" charset="-52"/>
              <a:cs typeface="Times New Roman" pitchFamily="1" charset="-52"/>
            </a:endParaRPr>
          </a:p>
        </p:txBody>
      </p:sp>
      <p:sp>
        <p:nvSpPr>
          <p:cNvPr id="3" name="Rectangle 12"/>
          <p:cNvSpPr>
            <a:extLst>
              <a:ext uri="smNativeData">
                <pr:smNativeData xmlns:pr="smNativeData" val="SMDATA_13_9CyVYhMAAAAlAAAAZAAAAA0AAAAAkAAAAEgAAACQAAAASAAAAAAAAAABAAAAAAAAAAEAAABQAAAAAAAAAAAA4D8AAAAAAADgPwAAAAAAAOA/AAAAAAAA4D8AAAAAAADgPwAAAAAAAOA/AAAAAAAA4D8AAAAAAADgPwAAAAAAAOA/AAAAAAAA4D8CAAAAjAAAAAEAAAAAAAAA/8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wAAA////AQAAAAAAAAAAAAAAAAAAAAAAAAAAAAAAAAAAAAAAAAAAAAAAAn9/fwCAgIADzMzMAMDA/wB/f38AAAAAAAAAAAAAAAAAAAAAAAAAAAAhAAAAGAAAABQAAAAAAAAAawgAAEwvAAAZDQAAECAAACYAAAAIAAAA//////////8="/>
              </a:ext>
            </a:extLst>
          </p:cNvSpPr>
          <p:nvPr/>
        </p:nvSpPr>
        <p:spPr>
          <a:xfrm>
            <a:off x="0" y="1368425"/>
            <a:ext cx="7688580" cy="760730"/>
          </a:xfrm>
          <a:prstGeom prst="rect">
            <a:avLst/>
          </a:prstGeom>
          <a:solidFill>
            <a:srgbClr val="FFC000"/>
          </a:solidFill>
          <a:ln>
            <a:noFill/>
          </a:ln>
          <a:effectLst/>
        </p:spPr>
        <p:txBody>
          <a:bodyPr vert="horz" wrap="none" lIns="91440" tIns="45720" rIns="91440" bIns="45720" numCol="1" spcCol="215900" anchor="ctr"/>
          <a:lstStyle/>
          <a:p>
            <a:pPr>
              <a:spcBef>
                <a:spcPts val="0"/>
              </a:spcBef>
            </a:pPr>
          </a:p>
        </p:txBody>
      </p:sp>
      <p:sp>
        <p:nvSpPr>
          <p:cNvPr id="4" name="Rectangle 5"/>
          <p:cNvSpPr>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8EAAASg4AACQvAAB6FwAAEAAAACYAAAAIAAAA//////////8="/>
              </a:ext>
            </a:extLst>
          </p:cNvSpPr>
          <p:nvPr/>
        </p:nvSpPr>
        <p:spPr>
          <a:xfrm>
            <a:off x="2760980" y="2322830"/>
            <a:ext cx="4902200" cy="1493520"/>
          </a:xfrm>
          <a:prstGeom prst="rect">
            <a:avLst/>
          </a:prstGeom>
          <a:noFill/>
          <a:ln>
            <a:noFill/>
          </a:ln>
          <a:effectLst/>
        </p:spPr>
        <p:txBody>
          <a:bodyPr vert="horz" wrap="square" lIns="57785" tIns="28575" rIns="57785" bIns="28575" numCol="1" spcCol="215900" anchor="t"/>
          <a:lstStyle/>
          <a:p>
            <a:pPr marL="0" indent="-212090" algn="ctr">
              <a:spcBef>
                <a:spcPts val="0"/>
              </a:spcBef>
              <a:buNone/>
            </a:pPr>
            <a:r>
              <a:rPr sz="1400">
                <a:latin typeface="Times New Roman" pitchFamily="1" charset="-52"/>
                <a:ea typeface="Times New Roman" pitchFamily="1" charset="-52"/>
                <a:cs typeface="Times New Roman" pitchFamily="1" charset="-52"/>
              </a:rPr>
              <a:t>Выполнили: Цамакаева В.Т.</a:t>
            </a:r>
            <a:endParaRPr sz="1400">
              <a:latin typeface="Times New Roman" pitchFamily="1" charset="-52"/>
              <a:ea typeface="Times New Roman" pitchFamily="1" charset="-52"/>
              <a:cs typeface="Times New Roman" pitchFamily="1" charset="-52"/>
            </a:endParaRPr>
          </a:p>
          <a:p>
            <a:pPr marL="0" indent="-212090" algn="ctr">
              <a:spcBef>
                <a:spcPts val="0"/>
              </a:spcBef>
              <a:buNone/>
            </a:pPr>
            <a:r>
              <a:rPr sz="1400">
                <a:latin typeface="Times New Roman" pitchFamily="1" charset="-52"/>
                <a:ea typeface="Times New Roman" pitchFamily="1" charset="-52"/>
                <a:cs typeface="Times New Roman" pitchFamily="1" charset="-52"/>
              </a:rPr>
              <a:t>                   Будаева Ж.К.</a:t>
            </a:r>
            <a:endParaRPr sz="1400">
              <a:latin typeface="Times New Roman" pitchFamily="1" charset="-52"/>
              <a:ea typeface="Times New Roman" pitchFamily="1" charset="-52"/>
              <a:cs typeface="Times New Roman" pitchFamily="1" charset="-52"/>
            </a:endParaRPr>
          </a:p>
        </p:txBody>
      </p:sp>
      <p:sp>
        <p:nvSpPr>
          <p:cNvPr id="5" name="Rectangle 6"/>
          <p:cNvSpPr>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5OaTM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tAQAAawgAADkuAADaDAAAEAAAACYAAAAIAAAA//////////8="/>
              </a:ext>
            </a:extLst>
          </p:cNvSpPr>
          <p:nvPr/>
        </p:nvSpPr>
        <p:spPr>
          <a:xfrm>
            <a:off x="313055" y="1368425"/>
            <a:ext cx="7200900" cy="720725"/>
          </a:xfrm>
          <a:prstGeom prst="rect">
            <a:avLst/>
          </a:prstGeom>
          <a:noFill/>
          <a:ln>
            <a:noFill/>
          </a:ln>
          <a:effectLst/>
        </p:spPr>
        <p:txBody>
          <a:bodyPr vert="horz" wrap="square" lIns="57785" tIns="28575" rIns="57785" bIns="28575" numCol="1" spcCol="215900" anchor="t"/>
          <a:lstStyle/>
          <a:p>
            <a:pPr marL="0" indent="-212090" algn="ctr">
              <a:lnSpc>
                <a:spcPct val="80000"/>
              </a:lnSpc>
              <a:spcBef>
                <a:spcPts val="0"/>
              </a:spcBef>
              <a:buNone/>
            </a:pPr>
            <a:r>
              <a:rPr sz="1800" b="1">
                <a:latin typeface="Times New Roman" pitchFamily="1" charset="-52"/>
                <a:ea typeface="Times New Roman" pitchFamily="1" charset="-52"/>
                <a:cs typeface="Times New Roman" pitchFamily="1" charset="-52"/>
              </a:rPr>
              <a:t>Презентация на тему:</a:t>
            </a:r>
            <a:endParaRPr sz="1800" b="1">
              <a:latin typeface="Times New Roman" pitchFamily="1" charset="-52"/>
              <a:ea typeface="Times New Roman" pitchFamily="1" charset="-52"/>
              <a:cs typeface="Times New Roman" pitchFamily="1" charset="-52"/>
            </a:endParaRPr>
          </a:p>
          <a:p>
            <a:pPr marL="0" indent="-212090" algn="ctr">
              <a:lnSpc>
                <a:spcPct val="80000"/>
              </a:lnSpc>
              <a:buNone/>
            </a:pPr>
            <a:r>
              <a:rPr sz="1800" b="1">
                <a:latin typeface="Times New Roman" pitchFamily="1" charset="-52"/>
                <a:ea typeface="Times New Roman" pitchFamily="1" charset="-52"/>
                <a:cs typeface="Times New Roman" pitchFamily="1" charset="-52"/>
              </a:rPr>
              <a:t>«Мосты города Владикавказ»</a:t>
            </a:r>
            <a:br/>
            <a:endParaRPr sz="1800" b="1">
              <a:latin typeface="Times New Roman" pitchFamily="1" charset="-52"/>
              <a:ea typeface="Times New Roman" pitchFamily="1" charset="-52"/>
              <a:cs typeface="Times New Roman" pitchFamily="1" charset="-52"/>
            </a:endParaRPr>
          </a:p>
        </p:txBody>
      </p:sp>
      <p:sp>
        <p:nvSpPr>
          <p:cNvPr id="6" name="Прямоугольник 2"/>
          <p:cNvSpPr>
            <a:extLst>
              <a:ext uri="smNativeData">
                <pr:smNativeData xmlns:pr="smNativeData" val="SMDATA_13_9CyVYhMAAAAlAAAAZAAAAA0AAAAAkAAAAEgAAACQAAAAS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BAAAAAAAAAP///wgP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5/dtsMAAAAEAAAAAAAAAAAAAAAAAAAAAAAAAAeAAAAaAAAAAAAAAAAAAAAAAAAAAAAAAAAAAAAECcAABAnAAAAAAAAAAAAAAAAAAAAAAAAAAAAAAAAAAAAAAAAAAAAABQAAAAAAAAAwMD/AAAAAABkAAAAMgAAAAAAAABkAAAAAAAAAH9/fwAKAAAAHwAAAFQAAAD///8B////AQAAAAAAAAAAAAAAAAAAAAAAAAAAAAAAAAAAAAAAAAAA////AX9/fwCAgIADzMzMAMDA/wB/f38AAAAAAAAAAAAAAAAAAAAAAAAAAAAhAAAAGAAAABQAAABuBQAA9QAAADkuAAA0BgAAEAAAACYAAAAIAAAA//////////8="/>
              </a:ext>
            </a:extLst>
          </p:cNvSpPr>
          <p:nvPr/>
        </p:nvSpPr>
        <p:spPr>
          <a:xfrm>
            <a:off x="882650" y="155575"/>
            <a:ext cx="6631305" cy="852805"/>
          </a:xfrm>
          <a:prstGeom prst="rect">
            <a:avLst/>
          </a:prstGeom>
          <a:solidFill>
            <a:schemeClr val="bg1"/>
          </a:solidFill>
          <a:ln w="9525" cap="flat" cmpd="sng" algn="ctr">
            <a:solidFill>
              <a:schemeClr val="bg1"/>
            </a:solidFill>
            <a:prstDash val="solid"/>
            <a:headEnd type="none"/>
            <a:tailEnd type="none"/>
          </a:ln>
          <a:effectLst/>
        </p:spPr>
        <p:txBody>
          <a:bodyPr vert="horz" wrap="square" lIns="91440" tIns="45720" rIns="91440" bIns="45720" numCol="1" spcCol="215900" anchor="t"/>
          <a:lstStyle/>
          <a:p>
            <a:pPr marL="0" indent="-212090" algn="ctr">
              <a:spcBef>
                <a:spcPts val="0"/>
              </a:spcBef>
              <a:buNone/>
            </a:pPr>
            <a:r>
              <a:rPr b="1">
                <a:latin typeface="Times New Roman" pitchFamily="1" charset="-52"/>
                <a:ea typeface="Times New Roman" pitchFamily="1" charset="-52"/>
                <a:cs typeface="Times New Roman" pitchFamily="1" charset="-52"/>
              </a:rPr>
              <a:t>Муниципальное бюджетное дошкольное образовательное учреждение №93</a:t>
            </a:r>
            <a:endParaRPr b="1">
              <a:latin typeface="Times New Roman" pitchFamily="1" charset="-52"/>
              <a:ea typeface="Times New Roman" pitchFamily="1" charset="-52"/>
              <a:cs typeface="Times New Roman" pitchFamily="1" charset="-52"/>
            </a:endParaRPr>
          </a:p>
        </p:txBody>
      </p:sp>
      <p:pic>
        <p:nvPicPr>
          <p:cNvPr id="7" name="Рисунок 1"/>
          <p:cNvPicPr>
            <a:picLocks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0AIAACwOAAAyEgAAXxkAABAAAAAmAAAACAAAAP//////////"/>
              </a:ext>
            </a:extLst>
          </p:cNvPicPr>
          <p:nvPr/>
        </p:nvPicPr>
        <p:blipFill>
          <a:blip r:embed="rId3"/>
          <a:stretch>
            <a:fillRect/>
          </a:stretch>
        </p:blipFill>
        <p:spPr>
          <a:xfrm>
            <a:off x="457200" y="2303780"/>
            <a:ext cx="2500630" cy="1820545"/>
          </a:xfrm>
          <a:prstGeom prst="rect">
            <a:avLst/>
          </a:prstGeom>
          <a:noFill/>
          <a:ln>
            <a:noFill/>
          </a:ln>
          <a:effectLst/>
        </p:spPr>
      </p:pic>
      <p:pic>
        <p:nvPicPr>
          <p:cNvPr id="8" name="Рисунок 2"/>
          <p:cNvPicPr>
            <a:picLocks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vbmlj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fAEAAIUAAAA9BwAARQYAABAAAAAmAAAACAAAAP//////////"/>
              </a:ext>
            </a:extLst>
          </p:cNvPicPr>
          <p:nvPr/>
        </p:nvPicPr>
        <p:blipFill>
          <a:blip r:embed="rId4"/>
          <a:stretch>
            <a:fillRect/>
          </a:stretch>
        </p:blipFill>
        <p:spPr>
          <a:xfrm>
            <a:off x="241300" y="84455"/>
            <a:ext cx="935355" cy="934720"/>
          </a:xfrm>
          <a:prstGeom prst="rect">
            <a:avLst/>
          </a:prstGeom>
          <a:noFill/>
          <a:ln>
            <a:noFill/>
          </a:ln>
          <a:effectLst/>
        </p:spPr>
      </p:pic>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1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EQEAAOcsAACABQAAEAAAACYAAAAIAAAA//////////8="/>
              </a:ext>
            </a:extLst>
          </p:cNvSpPr>
          <p:nvPr>
            <p:ph type="title" idx="4294967295"/>
          </p:nvPr>
        </p:nvSpPr>
        <p:spPr>
          <a:xfrm>
            <a:off x="382905" y="173355"/>
            <a:ext cx="6916420" cy="720725"/>
          </a:xfrm>
          <a:prstGeom prst="rect">
            <a:avLst/>
          </a:prstGeom>
          <a:noFill/>
          <a:ln>
            <a:noFill/>
          </a:ln>
          <a:effectLst/>
        </p:spPr>
        <p:txBody>
          <a:bodyPr vert="horz" wrap="square" lIns="57785" tIns="28575" rIns="57785" bIns="28575" numCol="1" spcCol="215900" anchor="ctr">
            <a:prstTxWarp prst="textNoShape">
              <a:avLst/>
            </a:prstTxWarp>
          </a:bodyPr>
          <a:lstStyle/>
          <a:p>
            <a:pPr>
              <a:spcBef>
                <a:spcPts val="0"/>
              </a:spcBef>
            </a:pPr>
            <a:r>
              <a:rPr sz="1600" b="1">
                <a:latin typeface="Times New Roman" pitchFamily="1" charset="-52"/>
                <a:ea typeface="Times New Roman" pitchFamily="1" charset="-52"/>
                <a:cs typeface="Times New Roman" pitchFamily="1" charset="-52"/>
              </a:rPr>
              <a:t>2.5.  Китайский мост.</a:t>
            </a:r>
            <a:br/>
            <a:endParaRPr sz="1600" b="1">
              <a:latin typeface="Times New Roman" pitchFamily="1" charset="-52"/>
              <a:ea typeface="Times New Roman" pitchFamily="1" charset="-52"/>
              <a:cs typeface="Times New Roman" pitchFamily="1" charset="-52"/>
            </a:endParaRPr>
          </a:p>
        </p:txBody>
      </p:sp>
      <p:pic>
        <p:nvPicPr>
          <p:cNvPr id="3" name="Объект 5"/>
          <p:cNvPicPr>
            <a:picLocks noGrp="1" noChangeArrowheads="1"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BC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sQMAAG8EAACkEwAAFA8AABAAAAAmAAAACAAAAP//////////"/>
              </a:ext>
            </a:extLst>
          </p:cNvPicPr>
          <p:nvPr>
            <p:ph type="obj" idx="4294967295"/>
          </p:nvPr>
        </p:nvPicPr>
        <p:blipFill>
          <a:blip r:embed="rId2"/>
          <a:stretch>
            <a:fillRect/>
          </a:stretch>
        </p:blipFill>
        <p:spPr>
          <a:xfrm>
            <a:off x="600075" y="720725"/>
            <a:ext cx="2592705" cy="1730375"/>
          </a:xfrm>
          <a:prstGeom prst="rect">
            <a:avLst/>
          </a:prstGeom>
          <a:noFill/>
          <a:ln>
            <a:noFill/>
          </a:ln>
          <a:effectLst/>
        </p:spPr>
      </p:pic>
      <p:sp>
        <p:nvSpPr>
          <p:cNvPr id="4" name="TextBox 6"/>
          <p:cNvSpPr txBox="1">
            <a:extLst>
              <a:ext uri="smNativeData">
                <pr:smNativeData xmlns:pr="smNativeData" val="SMDATA_13_9CyVYhMAAAAlAAAAEg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bFQAAbwQAAOUsAABFEAAAECAAACYAAAAIAAAA//////////8="/>
              </a:ext>
            </a:extLst>
          </p:cNvSpPr>
          <p:nvPr/>
        </p:nvSpPr>
        <p:spPr>
          <a:xfrm>
            <a:off x="3552825" y="720725"/>
            <a:ext cx="3745230" cy="1924050"/>
          </a:xfrm>
          <a:prstGeom prst="rect">
            <a:avLst/>
          </a:prstGeom>
          <a:noFill/>
          <a:ln>
            <a:noFill/>
          </a:ln>
          <a:effectLst/>
        </p:spPr>
        <p:txBody>
          <a:bodyPr vert="horz" wrap="square" lIns="91440" tIns="45720" rIns="91440" bIns="45720" numCol="1" spcCol="215900" anchor="t"/>
          <a:lstStyle/>
          <a:p>
            <a:pPr>
              <a:spcBef>
                <a:spcPts val="0"/>
              </a:spcBef>
            </a:pPr>
            <a:r>
              <a:rPr sz="1200">
                <a:latin typeface="Times New Roman" pitchFamily="1" charset="-52"/>
                <a:ea typeface="Times New Roman" pitchFamily="1" charset="-52"/>
                <a:cs typeface="Times New Roman" pitchFamily="1" charset="-52"/>
              </a:rPr>
              <a:t>Площадь образовалась во второй половине XX века в 1960 году. Первоначальное название площадь Китайских добровольцев — в честь китайских добровольцев, воевавших на стороне большевиков во время Гражданской войны на Северном Кавказе.</a:t>
            </a:r>
            <a:endParaRPr sz="1200">
              <a:latin typeface="Times New Roman" pitchFamily="1" charset="-52"/>
              <a:ea typeface="Times New Roman" pitchFamily="1" charset="-52"/>
              <a:cs typeface="Times New Roman" pitchFamily="1" charset="-52"/>
            </a:endParaRPr>
          </a:p>
          <a:p>
            <a:pPr/>
            <a:r>
              <a:rPr sz="1200">
                <a:latin typeface="Times New Roman" pitchFamily="1" charset="-52"/>
                <a:ea typeface="Times New Roman" pitchFamily="1" charset="-52"/>
                <a:cs typeface="Times New Roman" pitchFamily="1" charset="-52"/>
              </a:rPr>
              <a:t>Позднее, в связи с ухудшением отношений Советского Союза и Китая, площадь получила наименование Площадь Революции — в честь Октябрьской революции 1917 года.</a:t>
            </a:r>
            <a:endParaRPr sz="1200">
              <a:latin typeface="Times New Roman" pitchFamily="1" charset="-52"/>
              <a:ea typeface="Times New Roman" pitchFamily="1" charset="-52"/>
              <a:cs typeface="Times New Roman" pitchFamily="1" charset="-52"/>
            </a:endParaRPr>
          </a:p>
          <a:p>
            <a:pPr/>
          </a:p>
        </p:txBody>
      </p:sp>
      <p:sp>
        <p:nvSpPr>
          <p:cNvPr id="5" name="TextBox 7"/>
          <p:cNvSpPr txBox="1">
            <a:extLst>
              <a:ext uri="smNativeData">
                <pr:smNativeData xmlns:pr="smNativeData" val="SMDATA_13_9CyVYhMAAAAlAAAAEg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JAQAA1hAAAEIvAABmGgAAECAAACYAAAAIAAAA//////////8="/>
              </a:ext>
            </a:extLst>
          </p:cNvSpPr>
          <p:nvPr/>
        </p:nvSpPr>
        <p:spPr>
          <a:xfrm>
            <a:off x="168275" y="2736850"/>
            <a:ext cx="7513955" cy="1554480"/>
          </a:xfrm>
          <a:prstGeom prst="rect">
            <a:avLst/>
          </a:prstGeom>
          <a:noFill/>
          <a:ln>
            <a:noFill/>
          </a:ln>
          <a:effectLst/>
        </p:spPr>
        <p:txBody>
          <a:bodyPr vert="horz" wrap="square" lIns="91440" tIns="45720" rIns="91440" bIns="45720" numCol="1" spcCol="215900" anchor="t"/>
          <a:lstStyle/>
          <a:p>
            <a:pPr>
              <a:spcBef>
                <a:spcPts val="0"/>
              </a:spcBef>
            </a:pPr>
            <a:r>
              <a:rPr sz="1200">
                <a:latin typeface="Times New Roman" pitchFamily="1" charset="-52"/>
                <a:ea typeface="Times New Roman" pitchFamily="1" charset="-52"/>
                <a:cs typeface="Times New Roman" pitchFamily="1" charset="-52"/>
              </a:rPr>
              <a:t>В 1960 году в центре площади установлена стела в честь китайских добровольцев воевавших за Советскую власть на Северном Кавказе. Автор памятника — архитектор А. И. Бтемиров.</a:t>
            </a:r>
            <a:endParaRPr sz="1200">
              <a:latin typeface="Times New Roman" pitchFamily="1" charset="-52"/>
              <a:ea typeface="Times New Roman" pitchFamily="1" charset="-52"/>
              <a:cs typeface="Times New Roman" pitchFamily="1" charset="-52"/>
            </a:endParaRPr>
          </a:p>
          <a:p>
            <a:pPr/>
            <a:r>
              <a:rPr sz="1200">
                <a:latin typeface="Times New Roman" pitchFamily="1" charset="-52"/>
                <a:ea typeface="Times New Roman" pitchFamily="1" charset="-52"/>
                <a:cs typeface="Times New Roman" pitchFamily="1" charset="-52"/>
              </a:rPr>
              <a:t>Композиционной основой пространственной организации площади является геометрическая ось моста через реку Терек и улицы Пожарского по линии запад-восток, и геометрическая ось улицы Иристонской по линии север-юг. Мост предназначен для автомобильного и пешеходного движения. Центрально-осевой композицией окаймленного зданиями концентрического пространства площади является гранитный обелиск, водруженный на пересечении осей композиции.</a:t>
            </a:r>
            <a:endParaRPr sz="1200">
              <a:latin typeface="Times New Roman" pitchFamily="1" charset="-52"/>
              <a:ea typeface="Times New Roman" pitchFamily="1" charset="-52"/>
              <a:cs typeface="Times New Roman" pitchFamily="1" charset="-52"/>
            </a:endParaRPr>
          </a:p>
          <a:p>
            <a:pPr/>
          </a:p>
        </p:txBody>
      </p:sp>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1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EQEAAOcsAACABQAAEAAAACYAAAAIAAAA//////////8="/>
              </a:ext>
            </a:extLst>
          </p:cNvSpPr>
          <p:nvPr>
            <p:ph type="title" idx="4294967295"/>
          </p:nvPr>
        </p:nvSpPr>
        <p:spPr>
          <a:xfrm>
            <a:off x="382905" y="173355"/>
            <a:ext cx="6916420" cy="720725"/>
          </a:xfrm>
          <a:prstGeom prst="rect">
            <a:avLst/>
          </a:prstGeom>
          <a:noFill/>
          <a:ln>
            <a:noFill/>
          </a:ln>
          <a:effectLst/>
        </p:spPr>
        <p:txBody>
          <a:bodyPr vert="horz" wrap="square" lIns="57785" tIns="28575" rIns="57785" bIns="28575" numCol="1" spcCol="215900" anchor="ctr">
            <a:prstTxWarp prst="textNoShape">
              <a:avLst/>
            </a:prstTxWarp>
          </a:bodyPr>
          <a:lstStyle/>
          <a:p>
            <a:pPr>
              <a:spcBef>
                <a:spcPts val="0"/>
              </a:spcBef>
            </a:pPr>
            <a:r>
              <a:rPr sz="1600" b="1">
                <a:latin typeface="Times New Roman" pitchFamily="1" charset="-52"/>
                <a:ea typeface="Times New Roman" pitchFamily="1" charset="-52"/>
                <a:cs typeface="Times New Roman" pitchFamily="1" charset="-52"/>
              </a:rPr>
              <a:t>2.6.  Чапаевский мост.</a:t>
            </a:r>
            <a:br/>
            <a:endParaRPr sz="1600" b="1">
              <a:latin typeface="Times New Roman" pitchFamily="1" charset="-52"/>
              <a:ea typeface="Times New Roman" pitchFamily="1" charset="-52"/>
              <a:cs typeface="Times New Roman" pitchFamily="1" charset="-52"/>
            </a:endParaRPr>
          </a:p>
        </p:txBody>
      </p:sp>
      <p:pic>
        <p:nvPicPr>
          <p:cNvPr id="3" name="Рисунок 3"/>
          <p:cNvPicPr>
            <a:picLocks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BQUAAG8EAACkEwAAEA4AABAAAAAmAAAACAAAAP//////////"/>
              </a:ext>
            </a:extLst>
          </p:cNvPicPr>
          <p:nvPr/>
        </p:nvPicPr>
        <p:blipFill>
          <a:blip r:embed="rId2"/>
          <a:stretch>
            <a:fillRect/>
          </a:stretch>
        </p:blipFill>
        <p:spPr>
          <a:xfrm>
            <a:off x="815975" y="720725"/>
            <a:ext cx="2376805" cy="1565275"/>
          </a:xfrm>
          <a:prstGeom prst="rect">
            <a:avLst/>
          </a:prstGeom>
          <a:noFill/>
          <a:ln>
            <a:noFill/>
          </a:ln>
          <a:effectLst/>
        </p:spPr>
      </p:pic>
      <p:pic>
        <p:nvPicPr>
          <p:cNvPr id="4" name="Рисунок 4"/>
          <p:cNvPicPr>
            <a:picLocks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1xkAADgEAAAFKAAAEA4AABAAAAAmAAAACAAAAP//////////"/>
              </a:ext>
            </a:extLst>
          </p:cNvPicPr>
          <p:nvPr/>
        </p:nvPicPr>
        <p:blipFill>
          <a:blip r:embed="rId3"/>
          <a:stretch>
            <a:fillRect/>
          </a:stretch>
        </p:blipFill>
        <p:spPr>
          <a:xfrm>
            <a:off x="4200525" y="685800"/>
            <a:ext cx="2305050" cy="1600200"/>
          </a:xfrm>
          <a:prstGeom prst="rect">
            <a:avLst/>
          </a:prstGeom>
          <a:noFill/>
          <a:ln>
            <a:noFill/>
          </a:ln>
          <a:effectLst/>
        </p:spPr>
      </p:pic>
      <p:sp>
        <p:nvSpPr>
          <p:cNvPr id="5" name="TextBox 5"/>
          <p:cNvSpPr txBox="1">
            <a:extLst>
              <a:ext uri="smNativeData">
                <pr:smNativeData xmlns:pr="smNativeData" val="SMDATA_13_9CyVYhMAAAAlAAAAEg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mAAAAgg8AAEIvAABzGQAAECAAACYAAAAIAAAA//////////8="/>
              </a:ext>
            </a:extLst>
          </p:cNvSpPr>
          <p:nvPr/>
        </p:nvSpPr>
        <p:spPr>
          <a:xfrm>
            <a:off x="24130" y="2520950"/>
            <a:ext cx="7658100" cy="1616075"/>
          </a:xfrm>
          <a:prstGeom prst="rect">
            <a:avLst/>
          </a:prstGeom>
          <a:noFill/>
          <a:ln>
            <a:noFill/>
          </a:ln>
          <a:effectLst/>
        </p:spPr>
        <p:txBody>
          <a:bodyPr vert="horz" wrap="square" lIns="91440" tIns="45720" rIns="91440" bIns="45720" numCol="1" spcCol="215900" anchor="t"/>
          <a:lstStyle/>
          <a:p>
            <a:pPr>
              <a:spcBef>
                <a:spcPts val="0"/>
              </a:spcBef>
            </a:pPr>
            <a:r>
              <a:rPr>
                <a:latin typeface="Times New Roman" pitchFamily="1" charset="-52"/>
                <a:ea typeface="Times New Roman" pitchFamily="1" charset="-52"/>
                <a:cs typeface="Times New Roman" pitchFamily="1" charset="-52"/>
              </a:rPr>
              <a:t>Чапаевский мост является одним из четырех крупнейших мостов Владикавказа, предназначенного как для пешеходов, так и для автомобильного движения и одним из двух мостов, по которому проходят железнодорожные пути городского трамвая. При этом появился он в городе одним из последних. Соединяет улицу Чапаеву и улицу Калинина. На сегодняшний день Чапаевский мост является одним из наиболее загруженных автомобилями, так как расположен ближе всего к западному выезду из города. Кроме того по нему проходят практически все номера городского трамвая. Набережная в непосредственной близости от моста не так давно была облагорожена, поэтому здесь также всегда очень людно. Жители ближайших районов часто выбирают для прогулок именно район чапаевского моста. Кроме того в непосредственной близости находится Детская Юношеская Спортивная Школа, поэтому тут также часто можно встретить людей занимающихся спортом или вышедших на пробежку.</a:t>
            </a:r>
            <a:endParaRPr>
              <a:latin typeface="Times New Roman" pitchFamily="1" charset="-52"/>
              <a:ea typeface="Times New Roman" pitchFamily="1" charset="-52"/>
              <a:cs typeface="Times New Roman" pitchFamily="1" charset="-52"/>
            </a:endParaRPr>
          </a:p>
        </p:txBody>
      </p:sp>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1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EQEAAOcsAACABQAAEAAAACYAAAAIAAAA//////////8="/>
              </a:ext>
            </a:extLst>
          </p:cNvSpPr>
          <p:nvPr>
            <p:ph type="title" idx="4294967295"/>
          </p:nvPr>
        </p:nvSpPr>
        <p:spPr>
          <a:xfrm>
            <a:off x="382905" y="173355"/>
            <a:ext cx="6916420" cy="720725"/>
          </a:xfrm>
          <a:prstGeom prst="rect">
            <a:avLst/>
          </a:prstGeom>
          <a:noFill/>
          <a:ln>
            <a:noFill/>
          </a:ln>
          <a:effectLst/>
        </p:spPr>
        <p:txBody>
          <a:bodyPr vert="horz" wrap="square" lIns="57785" tIns="28575" rIns="57785" bIns="28575" numCol="1" spcCol="215900" anchor="ctr">
            <a:prstTxWarp prst="textNoShape">
              <a:avLst/>
            </a:prstTxWarp>
          </a:bodyPr>
          <a:lstStyle/>
          <a:p>
            <a:pPr>
              <a:spcBef>
                <a:spcPts val="0"/>
              </a:spcBef>
            </a:pPr>
            <a:r>
              <a:rPr sz="1600" b="1">
                <a:latin typeface="Times New Roman" pitchFamily="1" charset="-52"/>
                <a:ea typeface="Times New Roman" pitchFamily="1" charset="-52"/>
                <a:cs typeface="Times New Roman" pitchFamily="1" charset="-52"/>
              </a:rPr>
              <a:t>2.7. Красногвардейский мост.</a:t>
            </a:r>
            <a:br/>
            <a:endParaRPr sz="1600" b="1">
              <a:latin typeface="Times New Roman" pitchFamily="1" charset="-52"/>
              <a:ea typeface="Times New Roman" pitchFamily="1" charset="-52"/>
              <a:cs typeface="Times New Roman" pitchFamily="1" charset="-52"/>
            </a:endParaRPr>
          </a:p>
        </p:txBody>
      </p:sp>
      <p:pic>
        <p:nvPicPr>
          <p:cNvPr id="3" name="Рисунок 5"/>
          <p:cNvPicPr>
            <a:picLocks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0AIAAMcEAACtKgAA2g8AABAAAAAmAAAACAAAAP//////////"/>
              </a:ext>
            </a:extLst>
          </p:cNvPicPr>
          <p:nvPr/>
        </p:nvPicPr>
        <p:blipFill>
          <a:blip r:embed="rId2"/>
          <a:stretch>
            <a:fillRect/>
          </a:stretch>
        </p:blipFill>
        <p:spPr>
          <a:xfrm>
            <a:off x="457200" y="776605"/>
            <a:ext cx="6480175" cy="1800225"/>
          </a:xfrm>
          <a:prstGeom prst="rect">
            <a:avLst/>
          </a:prstGeom>
          <a:noFill/>
          <a:ln>
            <a:noFill/>
          </a:ln>
          <a:effectLst/>
        </p:spPr>
      </p:pic>
      <p:sp>
        <p:nvSpPr>
          <p:cNvPr id="4" name="TextBox 6"/>
          <p:cNvSpPr txBox="1">
            <a:extLst>
              <a:ext uri="smNativeData">
                <pr:smNativeData xmlns:pr="smNativeData" val="SMDATA_13_9CyVYhMAAAAlAAAAEg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dAgAAuhEAAMYtAADVFgAAECAAACYAAAAIAAAA//////////8="/>
              </a:ext>
            </a:extLst>
          </p:cNvSpPr>
          <p:nvPr/>
        </p:nvSpPr>
        <p:spPr>
          <a:xfrm>
            <a:off x="384175" y="2881630"/>
            <a:ext cx="7056755" cy="829945"/>
          </a:xfrm>
          <a:prstGeom prst="rect">
            <a:avLst/>
          </a:prstGeom>
          <a:noFill/>
          <a:ln>
            <a:noFill/>
          </a:ln>
          <a:effectLst/>
        </p:spPr>
        <p:txBody>
          <a:bodyPr vert="horz" wrap="square" lIns="91440" tIns="45720" rIns="91440" bIns="45720" numCol="1" spcCol="215900" anchor="t"/>
          <a:lstStyle/>
          <a:p>
            <a:pPr>
              <a:spcBef>
                <a:spcPts val="0"/>
              </a:spcBef>
            </a:pPr>
            <a:r>
              <a:rPr sz="1200">
                <a:latin typeface="Times New Roman" pitchFamily="1" charset="-52"/>
                <a:ea typeface="Times New Roman" pitchFamily="1" charset="-52"/>
                <a:cs typeface="Times New Roman" pitchFamily="1" charset="-52"/>
              </a:rPr>
              <a:t>Красногвардейский железобетонный мост  Находится в южной части города в створе Красногвардейской улицы недалеко от Гидроэлектростации</a:t>
            </a:r>
            <a:endParaRPr sz="1200">
              <a:latin typeface="Times New Roman" pitchFamily="1" charset="-52"/>
              <a:ea typeface="Times New Roman" pitchFamily="1" charset="-52"/>
              <a:cs typeface="Times New Roman" pitchFamily="1" charset="-52"/>
            </a:endParaRPr>
          </a:p>
          <a:p>
            <a:pPr/>
            <a:r>
              <a:rPr sz="1200">
                <a:latin typeface="Times New Roman" pitchFamily="1" charset="-52"/>
                <a:ea typeface="Times New Roman" pitchFamily="1" charset="-52"/>
                <a:cs typeface="Times New Roman" pitchFamily="1" charset="-52"/>
              </a:rPr>
              <a:t>Капитальный железобетонный мост построен во второй половине </a:t>
            </a:r>
            <a:r>
              <a:rPr sz="1200">
                <a:latin typeface="Times New Roman" pitchFamily="1" charset="-52"/>
                <a:ea typeface="Times New Roman" pitchFamily="1" charset="-52"/>
                <a:cs typeface="Times New Roman" pitchFamily="1" charset="-52"/>
                <a:hlinkClick r:id="rId3"/>
              </a:rPr>
              <a:t>XX века</a:t>
            </a:r>
            <a:r>
              <a:rPr sz="1200">
                <a:latin typeface="Times New Roman" pitchFamily="1" charset="-52"/>
                <a:ea typeface="Times New Roman" pitchFamily="1" charset="-52"/>
                <a:cs typeface="Times New Roman" pitchFamily="1" charset="-52"/>
              </a:rPr>
              <a:t>. Предназначен для автомобильного и переходного движения.</a:t>
            </a:r>
            <a:endParaRPr sz="1200">
              <a:latin typeface="Times New Roman" pitchFamily="1" charset="-52"/>
              <a:ea typeface="Times New Roman" pitchFamily="1" charset="-52"/>
              <a:cs typeface="Times New Roman" pitchFamily="1" charset="-52"/>
            </a:endParaRPr>
          </a:p>
        </p:txBody>
      </p:sp>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1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EQEAAOcsAACABQAAEAAAACYAAAAIAAAA//////////8="/>
              </a:ext>
            </a:extLst>
          </p:cNvSpPr>
          <p:nvPr>
            <p:ph type="title" idx="4294967295"/>
          </p:nvPr>
        </p:nvSpPr>
        <p:spPr>
          <a:xfrm>
            <a:off x="382905" y="173355"/>
            <a:ext cx="6916420" cy="720725"/>
          </a:xfrm>
          <a:prstGeom prst="rect">
            <a:avLst/>
          </a:prstGeom>
          <a:noFill/>
          <a:ln>
            <a:noFill/>
          </a:ln>
          <a:effectLst/>
        </p:spPr>
        <p:txBody>
          <a:bodyPr vert="horz" wrap="square" lIns="57785" tIns="28575" rIns="57785" bIns="28575" numCol="1" spcCol="215900" anchor="ctr">
            <a:prstTxWarp prst="textNoShape">
              <a:avLst/>
            </a:prstTxWarp>
          </a:bodyPr>
          <a:lstStyle/>
          <a:p>
            <a:pPr>
              <a:spcBef>
                <a:spcPts val="0"/>
              </a:spcBef>
            </a:pPr>
            <a:r>
              <a:rPr sz="1600" b="1">
                <a:latin typeface="Times New Roman" pitchFamily="1" charset="-52"/>
                <a:ea typeface="Times New Roman" pitchFamily="1" charset="-52"/>
                <a:cs typeface="Times New Roman" pitchFamily="1" charset="-52"/>
              </a:rPr>
              <a:t>3.  Анализ данных, полученных при наблюдениях.</a:t>
            </a:r>
            <a:br/>
            <a:endParaRPr b="1">
              <a:latin typeface="Times New Roman" pitchFamily="1" charset="-52"/>
              <a:ea typeface="Times New Roman" pitchFamily="1" charset="-52"/>
              <a:cs typeface="Times New Roman" pitchFamily="1" charset="-52"/>
            </a:endParaRPr>
          </a:p>
        </p:txBody>
      </p:sp>
      <p:sp>
        <p:nvSpPr>
          <p:cNvPr id="3" name="Объект 2"/>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gEQgQ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NAYAAOcsAAC+FwAAEAAAACYAAAAIAAAA//////////8="/>
              </a:ext>
            </a:extLst>
          </p:cNvSpPr>
          <p:nvPr>
            <p:ph type="obj" idx="4294967295"/>
          </p:nvPr>
        </p:nvSpPr>
        <p:spPr>
          <a:xfrm>
            <a:off x="382905" y="1008380"/>
            <a:ext cx="6916420" cy="2851150"/>
          </a:xfrm>
          <a:prstGeom prst="rect">
            <a:avLst/>
          </a:prstGeom>
          <a:noFill/>
          <a:ln>
            <a:noFill/>
          </a:ln>
          <a:effectLst/>
        </p:spPr>
        <p:txBody>
          <a:bodyPr vert="horz" wrap="square" lIns="57785" tIns="28575" rIns="57785" bIns="28575" numCol="1" spcCol="215900" anchor="t">
            <a:prstTxWarp prst="textNoShape">
              <a:avLst/>
            </a:prstTxWarp>
          </a:bodyPr>
          <a:lstStyle/>
          <a:p>
            <a:pPr>
              <a:spcBef>
                <a:spcPts val="0"/>
              </a:spcBef>
            </a:pPr>
            <a:r>
              <a:rPr sz="1400" b="1">
                <a:latin typeface="Times New Roman" pitchFamily="1" charset="-52"/>
                <a:ea typeface="Times New Roman" pitchFamily="1" charset="-52"/>
                <a:cs typeface="Times New Roman" pitchFamily="1" charset="-52"/>
              </a:rPr>
              <a:t>3. Мои  собственные  наблюдения.</a:t>
            </a:r>
            <a:endParaRPr sz="1400">
              <a:latin typeface="Times New Roman" pitchFamily="1" charset="-52"/>
              <a:ea typeface="Times New Roman" pitchFamily="1" charset="-52"/>
              <a:cs typeface="Times New Roman" pitchFamily="1" charset="-52"/>
            </a:endParaRPr>
          </a:p>
          <a:p>
            <a:pPr/>
            <a:r>
              <a:rPr sz="1400">
                <a:latin typeface="Times New Roman" pitchFamily="1" charset="-52"/>
                <a:ea typeface="Times New Roman" pitchFamily="1" charset="-52"/>
                <a:cs typeface="Times New Roman" pitchFamily="1" charset="-52"/>
              </a:rPr>
              <a:t>Я решила выяснить, что знают дети моей группе об истории мостов Владикавказа.</a:t>
            </a:r>
            <a:endParaRPr sz="1400">
              <a:latin typeface="Times New Roman" pitchFamily="1" charset="-52"/>
              <a:ea typeface="Times New Roman" pitchFamily="1" charset="-52"/>
              <a:cs typeface="Times New Roman" pitchFamily="1" charset="-52"/>
            </a:endParaRPr>
          </a:p>
          <a:p>
            <a:pPr/>
            <a:r>
              <a:rPr sz="1400">
                <a:latin typeface="Times New Roman" pitchFamily="1" charset="-52"/>
                <a:ea typeface="Times New Roman" pitchFamily="1" charset="-52"/>
                <a:cs typeface="Times New Roman" pitchFamily="1" charset="-52"/>
              </a:rPr>
              <a:t>Для этого мною был составлен опросник из 6 вопросов.</a:t>
            </a:r>
            <a:endParaRPr sz="1400">
              <a:latin typeface="Times New Roman" pitchFamily="1" charset="-52"/>
              <a:ea typeface="Times New Roman" pitchFamily="1" charset="-52"/>
              <a:cs typeface="Times New Roman" pitchFamily="1" charset="-52"/>
            </a:endParaRPr>
          </a:p>
          <a:p>
            <a:pPr/>
            <a:r>
              <a:rPr sz="1400" b="1">
                <a:latin typeface="Times New Roman" pitchFamily="1" charset="-52"/>
                <a:ea typeface="Times New Roman" pitchFamily="1" charset="-52"/>
                <a:cs typeface="Times New Roman" pitchFamily="1" charset="-52"/>
              </a:rPr>
              <a:t>Анализ полученных данных.</a:t>
            </a:r>
            <a:endParaRPr sz="1400">
              <a:latin typeface="Times New Roman" pitchFamily="1" charset="-52"/>
              <a:ea typeface="Times New Roman" pitchFamily="1" charset="-52"/>
              <a:cs typeface="Times New Roman" pitchFamily="1" charset="-52"/>
            </a:endParaRPr>
          </a:p>
          <a:p>
            <a:pPr/>
            <a:r>
              <a:rPr sz="1400">
                <a:latin typeface="Times New Roman" pitchFamily="1" charset="-52"/>
                <a:ea typeface="Times New Roman" pitchFamily="1" charset="-52"/>
                <a:cs typeface="Times New Roman" pitchFamily="1" charset="-52"/>
              </a:rPr>
              <a:t>По результатам 30 опрошенных выяснилось, что большая часть группы (65%) знают о наличии 7 мостов в городе Владикавказ.</a:t>
            </a:r>
            <a:endParaRPr sz="1400">
              <a:latin typeface="Times New Roman" pitchFamily="1" charset="-52"/>
              <a:ea typeface="Times New Roman" pitchFamily="1" charset="-52"/>
              <a:cs typeface="Times New Roman" pitchFamily="1" charset="-52"/>
            </a:endParaRPr>
          </a:p>
          <a:p>
            <a:pPr/>
            <a:r>
              <a:rPr sz="1400">
                <a:latin typeface="Times New Roman" pitchFamily="1" charset="-52"/>
                <a:ea typeface="Times New Roman" pitchFamily="1" charset="-52"/>
                <a:cs typeface="Times New Roman" pitchFamily="1" charset="-52"/>
              </a:rPr>
              <a:t>Несмотря на это, половины группы (52%) знают их по нынешним названиям и их расположению.</a:t>
            </a:r>
            <a:endParaRPr sz="1400">
              <a:latin typeface="Times New Roman" pitchFamily="1" charset="-52"/>
              <a:ea typeface="Times New Roman" pitchFamily="1" charset="-52"/>
              <a:cs typeface="Times New Roman" pitchFamily="1" charset="-52"/>
            </a:endParaRPr>
          </a:p>
          <a:p>
            <a:pPr/>
            <a:r>
              <a:rPr sz="1400">
                <a:latin typeface="Times New Roman" pitchFamily="1" charset="-52"/>
                <a:ea typeface="Times New Roman" pitchFamily="1" charset="-52"/>
                <a:cs typeface="Times New Roman" pitchFamily="1" charset="-52"/>
              </a:rPr>
              <a:t>Но только треть группы (33%) частично были знакомы с историей возникновения мостов.</a:t>
            </a:r>
            <a:endParaRPr sz="1400">
              <a:latin typeface="Times New Roman" pitchFamily="1" charset="-52"/>
              <a:ea typeface="Times New Roman" pitchFamily="1" charset="-52"/>
              <a:cs typeface="Times New Roman" pitchFamily="1" charset="-52"/>
            </a:endParaRPr>
          </a:p>
          <a:p>
            <a:pPr/>
          </a:p>
        </p:txBody>
      </p:sp>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1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EQEAAOcsAACABQAAEAAAACYAAAAIAAAA//////////8="/>
              </a:ext>
            </a:extLst>
          </p:cNvSpPr>
          <p:nvPr>
            <p:ph type="title" idx="4294967295"/>
          </p:nvPr>
        </p:nvSpPr>
        <p:spPr>
          <a:xfrm>
            <a:off x="382905" y="173355"/>
            <a:ext cx="6916420" cy="720725"/>
          </a:xfrm>
          <a:prstGeom prst="rect">
            <a:avLst/>
          </a:prstGeom>
          <a:noFill/>
          <a:ln>
            <a:noFill/>
          </a:ln>
          <a:effectLst/>
        </p:spPr>
        <p:txBody>
          <a:bodyPr vert="horz" wrap="square" lIns="57785" tIns="28575" rIns="57785" bIns="28575" numCol="1" spcCol="215900" anchor="ctr">
            <a:prstTxWarp prst="textNoShape">
              <a:avLst/>
            </a:prstTxWarp>
          </a:bodyPr>
          <a:lstStyle/>
          <a:p>
            <a:pPr>
              <a:spcBef>
                <a:spcPts val="0"/>
              </a:spcBef>
            </a:pPr>
            <a:r>
              <a:rPr sz="1600" b="1">
                <a:latin typeface="Times New Roman" pitchFamily="1" charset="-52"/>
                <a:ea typeface="Times New Roman" pitchFamily="1" charset="-52"/>
                <a:cs typeface="Times New Roman" pitchFamily="1" charset="-52"/>
              </a:rPr>
              <a:t>5.   Экскурсия родителей с детьми.</a:t>
            </a:r>
            <a:endParaRPr sz="1600" b="1">
              <a:latin typeface="Times New Roman" pitchFamily="1" charset="-52"/>
              <a:ea typeface="Times New Roman" pitchFamily="1" charset="-52"/>
              <a:cs typeface="Times New Roman" pitchFamily="1" charset="-52"/>
            </a:endParaRPr>
          </a:p>
        </p:txBody>
      </p:sp>
      <p:pic>
        <p:nvPicPr>
          <p:cNvPr id="3" name="Объект 1"/>
          <p:cNvPicPr>
            <a:picLocks noGrp="1" noChangeArrowheads="1"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4w0AAGsIAAANFgAATxMAABAAAAAmAAAACAAAAP//////////"/>
              </a:ext>
            </a:extLst>
          </p:cNvPicPr>
          <p:nvPr>
            <p:ph type="obj" idx="4294967295"/>
          </p:nvPr>
        </p:nvPicPr>
        <p:blipFill>
          <a:blip r:embed="rId2"/>
          <a:stretch>
            <a:fillRect/>
          </a:stretch>
        </p:blipFill>
        <p:spPr>
          <a:xfrm>
            <a:off x="2257425" y="1368425"/>
            <a:ext cx="1327150" cy="1770380"/>
          </a:xfrm>
          <a:prstGeom prst="rect">
            <a:avLst/>
          </a:prstGeom>
          <a:noFill/>
          <a:ln>
            <a:noFill/>
          </a:ln>
          <a:effectLst/>
        </p:spPr>
      </p:pic>
      <p:pic>
        <p:nvPicPr>
          <p:cNvPr id="4" name="Рисунок 2"/>
          <p:cNvPicPr>
            <a:picLocks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CSQAAE0IAAC4LAAAfhMAABAAAAAmAAAACAAAAP//////////"/>
              </a:ext>
            </a:extLst>
          </p:cNvPicPr>
          <p:nvPr/>
        </p:nvPicPr>
        <p:blipFill>
          <a:blip r:embed="rId3"/>
          <a:stretch>
            <a:fillRect/>
          </a:stretch>
        </p:blipFill>
        <p:spPr>
          <a:xfrm>
            <a:off x="5857875" y="1349375"/>
            <a:ext cx="1411605" cy="1819275"/>
          </a:xfrm>
          <a:prstGeom prst="rect">
            <a:avLst/>
          </a:prstGeom>
          <a:noFill/>
          <a:ln>
            <a:noFill/>
          </a:ln>
          <a:effectLst/>
        </p:spPr>
      </p:pic>
      <p:pic>
        <p:nvPicPr>
          <p:cNvPr id="5" name="Рисунок 3"/>
          <p:cNvPicPr>
            <a:picLocks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ChkAAE0IAAA5IQAAfhMAABAAAAAmAAAACAAAAP//////////"/>
              </a:ext>
            </a:extLst>
          </p:cNvPicPr>
          <p:nvPr/>
        </p:nvPicPr>
        <p:blipFill>
          <a:blip r:embed="rId4"/>
          <a:stretch>
            <a:fillRect/>
          </a:stretch>
        </p:blipFill>
        <p:spPr>
          <a:xfrm>
            <a:off x="4070350" y="1349375"/>
            <a:ext cx="1330325" cy="1819275"/>
          </a:xfrm>
          <a:prstGeom prst="rect">
            <a:avLst/>
          </a:prstGeom>
          <a:noFill/>
          <a:ln>
            <a:noFill/>
          </a:ln>
          <a:effectLst/>
        </p:spPr>
      </p:pic>
      <p:pic>
        <p:nvPicPr>
          <p:cNvPr id="6" name="Рисунок 6"/>
          <p:cNvPicPr>
            <a:picLocks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XQIAAG4IAABOCgAAARMAABAAAAAmAAAACAAAAP//////////"/>
              </a:ext>
            </a:extLst>
          </p:cNvPicPr>
          <p:nvPr/>
        </p:nvPicPr>
        <p:blipFill>
          <a:blip r:embed="rId5"/>
          <a:stretch>
            <a:fillRect/>
          </a:stretch>
        </p:blipFill>
        <p:spPr>
          <a:xfrm>
            <a:off x="384175" y="1370330"/>
            <a:ext cx="1290955" cy="1718945"/>
          </a:xfrm>
          <a:prstGeom prst="rect">
            <a:avLst/>
          </a:prstGeom>
          <a:noFill/>
          <a:ln>
            <a:noFill/>
          </a:ln>
          <a:effectLst/>
        </p:spPr>
      </p:pic>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1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Объект 3"/>
          <p:cNvPicPr>
            <a:picLocks noGrp="1" noChangeArrowheads="1"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0AIAAOAEAADEDgAAnhYAABAAAAAmAAAACAAAAP//////////"/>
              </a:ext>
            </a:extLst>
          </p:cNvPicPr>
          <p:nvPr>
            <p:ph type="obj" idx="4294967295"/>
          </p:nvPr>
        </p:nvPicPr>
        <p:blipFill>
          <a:blip r:embed="rId2"/>
          <a:stretch>
            <a:fillRect/>
          </a:stretch>
        </p:blipFill>
        <p:spPr>
          <a:xfrm>
            <a:off x="457200" y="792480"/>
            <a:ext cx="1943100" cy="2884170"/>
          </a:xfrm>
          <a:prstGeom prst="rect">
            <a:avLst/>
          </a:prstGeom>
          <a:noFill/>
          <a:ln>
            <a:noFill/>
          </a:ln>
          <a:effectLst/>
        </p:spPr>
      </p:pic>
      <p:pic>
        <p:nvPicPr>
          <p:cNvPr id="3" name="Рисунок 4"/>
          <p:cNvPicPr>
            <a:picLocks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3xEAAOAEAABjHQAAmRYAABAAAAAmAAAACAAAAP//////////"/>
              </a:ext>
            </a:extLst>
          </p:cNvPicPr>
          <p:nvPr/>
        </p:nvPicPr>
        <p:blipFill>
          <a:blip r:embed="rId3"/>
          <a:stretch>
            <a:fillRect/>
          </a:stretch>
        </p:blipFill>
        <p:spPr>
          <a:xfrm>
            <a:off x="2905125" y="792480"/>
            <a:ext cx="1871980" cy="2880995"/>
          </a:xfrm>
          <a:prstGeom prst="rect">
            <a:avLst/>
          </a:prstGeom>
          <a:noFill/>
          <a:ln>
            <a:noFill/>
          </a:ln>
          <a:effectLst/>
        </p:spPr>
      </p:pic>
      <p:pic>
        <p:nvPicPr>
          <p:cNvPr id="4" name="Рисунок 5"/>
          <p:cNvPicPr>
            <a:picLocks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CyAAAOAEAAABLAAAmRYAABAAAAAmAAAACAAAAP//////////"/>
              </a:ext>
            </a:extLst>
          </p:cNvPicPr>
          <p:nvPr/>
        </p:nvPicPr>
        <p:blipFill>
          <a:blip r:embed="rId4"/>
          <a:stretch>
            <a:fillRect/>
          </a:stretch>
        </p:blipFill>
        <p:spPr>
          <a:xfrm>
            <a:off x="5208905" y="792480"/>
            <a:ext cx="1944370" cy="2880995"/>
          </a:xfrm>
          <a:prstGeom prst="rect">
            <a:avLst/>
          </a:prstGeom>
          <a:noFill/>
          <a:ln>
            <a:noFill/>
          </a:ln>
          <a:effectLst/>
        </p:spPr>
      </p:pic>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1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r///8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EQEAAOcsAACABQAAEAAAACYAAAAIAAAA//////////8="/>
              </a:ext>
            </a:extLst>
          </p:cNvSpPr>
          <p:nvPr>
            <p:ph type="title" idx="4294967295"/>
          </p:nvPr>
        </p:nvSpPr>
        <p:spPr>
          <a:xfrm>
            <a:off x="382905" y="173355"/>
            <a:ext cx="6916420" cy="720725"/>
          </a:xfrm>
          <a:prstGeom prst="rect">
            <a:avLst/>
          </a:prstGeom>
          <a:noFill/>
          <a:ln>
            <a:noFill/>
          </a:ln>
          <a:effectLst/>
        </p:spPr>
        <p:txBody>
          <a:bodyPr vert="horz" wrap="square" lIns="57785" tIns="28575" rIns="57785" bIns="28575" numCol="1" spcCol="215900" anchor="ctr">
            <a:prstTxWarp prst="textNoShape">
              <a:avLst/>
            </a:prstTxWarp>
          </a:bodyPr>
          <a:lstStyle/>
          <a:p>
            <a:pPr>
              <a:spcBef>
                <a:spcPts val="0"/>
              </a:spcBef>
            </a:pPr>
            <a:r>
              <a:rPr sz="1600" b="1">
                <a:latin typeface="Times New Roman" pitchFamily="1" charset="-52"/>
                <a:ea typeface="Times New Roman" pitchFamily="1" charset="-52"/>
                <a:cs typeface="Times New Roman" pitchFamily="1" charset="-52"/>
              </a:rPr>
              <a:t>5.   Выводы</a:t>
            </a:r>
            <a:br/>
            <a:endParaRPr b="1">
              <a:latin typeface="Times New Roman" pitchFamily="1" charset="-52"/>
              <a:ea typeface="Times New Roman" pitchFamily="1" charset="-52"/>
              <a:cs typeface="Times New Roman" pitchFamily="1" charset="-52"/>
            </a:endParaRPr>
          </a:p>
        </p:txBody>
      </p:sp>
      <p:sp>
        <p:nvSpPr>
          <p:cNvPr id="3" name="Объект 2"/>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j///8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NAYAAOcsAAC+FwAAEAAAACYAAAAIAAAA//////////8="/>
              </a:ext>
            </a:extLst>
          </p:cNvSpPr>
          <p:nvPr>
            <p:ph type="obj" idx="4294967295"/>
          </p:nvPr>
        </p:nvSpPr>
        <p:spPr>
          <a:xfrm>
            <a:off x="382905" y="1008380"/>
            <a:ext cx="6916420" cy="2851150"/>
          </a:xfrm>
          <a:prstGeom prst="rect">
            <a:avLst/>
          </a:prstGeom>
          <a:noFill/>
          <a:ln>
            <a:noFill/>
          </a:ln>
          <a:effectLst/>
        </p:spPr>
        <p:txBody>
          <a:bodyPr vert="horz" wrap="square" lIns="57785" tIns="28575" rIns="57785" bIns="28575" numCol="1" spcCol="215900" anchor="t">
            <a:prstTxWarp prst="textNoShape">
              <a:avLst/>
            </a:prstTxWarp>
          </a:bodyPr>
          <a:lstStyle/>
          <a:p>
            <a:pPr>
              <a:spcBef>
                <a:spcPts val="0"/>
              </a:spcBef>
            </a:pPr>
            <a:r>
              <a:rPr sz="1400">
                <a:latin typeface="Times New Roman" pitchFamily="1" charset="-52"/>
                <a:ea typeface="Times New Roman" pitchFamily="1" charset="-52"/>
                <a:cs typeface="Times New Roman" pitchFamily="1" charset="-52"/>
              </a:rPr>
              <a:t>1. В процессе подбора информации было очень интересно узнавать факты и историю родного города.</a:t>
            </a:r>
            <a:endParaRPr sz="1400">
              <a:latin typeface="Times New Roman" pitchFamily="1" charset="-52"/>
              <a:ea typeface="Times New Roman" pitchFamily="1" charset="-52"/>
              <a:cs typeface="Times New Roman" pitchFamily="1" charset="-52"/>
            </a:endParaRPr>
          </a:p>
          <a:p>
            <a:pPr/>
            <a:r>
              <a:rPr sz="1400">
                <a:latin typeface="Times New Roman" pitchFamily="1" charset="-52"/>
                <a:ea typeface="Times New Roman" pitchFamily="1" charset="-52"/>
                <a:cs typeface="Times New Roman" pitchFamily="1" charset="-52"/>
              </a:rPr>
              <a:t>2. Родители с детьми бродили по городу, фотографировались и открывали для себя новые красоты, которые раньше не замечали.</a:t>
            </a:r>
            <a:endParaRPr sz="1400">
              <a:latin typeface="Times New Roman" pitchFamily="1" charset="-52"/>
              <a:ea typeface="Times New Roman" pitchFamily="1" charset="-52"/>
              <a:cs typeface="Times New Roman" pitchFamily="1" charset="-52"/>
            </a:endParaRPr>
          </a:p>
          <a:p>
            <a:pPr/>
            <a:r>
              <a:rPr sz="1400">
                <a:latin typeface="Times New Roman" pitchFamily="1" charset="-52"/>
                <a:ea typeface="Times New Roman" pitchFamily="1" charset="-52"/>
                <a:cs typeface="Times New Roman" pitchFamily="1" charset="-52"/>
              </a:rPr>
              <a:t>3. Благодаря этой работе, расширился кругозор наших детей.</a:t>
            </a:r>
            <a:endParaRPr sz="1400">
              <a:latin typeface="Times New Roman" pitchFamily="1" charset="-52"/>
              <a:ea typeface="Times New Roman" pitchFamily="1" charset="-52"/>
              <a:cs typeface="Times New Roman" pitchFamily="1" charset="-52"/>
            </a:endParaRPr>
          </a:p>
        </p:txBody>
      </p:sp>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1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EQEAAOcsAACABQAAEAAAACYAAAAIAAAA//////////8="/>
              </a:ext>
            </a:extLst>
          </p:cNvSpPr>
          <p:nvPr>
            <p:ph type="title" idx="4294967295"/>
          </p:nvPr>
        </p:nvSpPr>
        <p:spPr>
          <a:xfrm>
            <a:off x="382905" y="173355"/>
            <a:ext cx="6916420" cy="720725"/>
          </a:xfrm>
          <a:prstGeom prst="rect">
            <a:avLst/>
          </a:prstGeom>
          <a:noFill/>
          <a:ln>
            <a:noFill/>
          </a:ln>
          <a:effectLst/>
        </p:spPr>
        <p:txBody>
          <a:bodyPr vert="horz" wrap="square" lIns="57785" tIns="28575" rIns="57785" bIns="28575" numCol="1" spcCol="215900" anchor="ctr">
            <a:prstTxWarp prst="textNoShape">
              <a:avLst/>
            </a:prstTxWarp>
          </a:bodyPr>
          <a:lstStyle/>
          <a:p>
            <a:pPr>
              <a:spcBef>
                <a:spcPts val="0"/>
              </a:spcBef>
            </a:pPr>
            <a:r>
              <a:rPr sz="1600" b="1">
                <a:latin typeface="Times New Roman" pitchFamily="1" charset="-52"/>
                <a:ea typeface="Times New Roman" pitchFamily="1" charset="-52"/>
                <a:cs typeface="Times New Roman" pitchFamily="1" charset="-52"/>
              </a:rPr>
              <a:t>Рекомендации</a:t>
            </a:r>
            <a:endParaRPr sz="1600" b="1">
              <a:latin typeface="Times New Roman" pitchFamily="1" charset="-52"/>
              <a:ea typeface="Times New Roman" pitchFamily="1" charset="-52"/>
              <a:cs typeface="Times New Roman" pitchFamily="1" charset="-52"/>
            </a:endParaRPr>
          </a:p>
        </p:txBody>
      </p:sp>
      <p:sp>
        <p:nvSpPr>
          <p:cNvPr id="3" name="Объект 2"/>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n///8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NAYAAOcsAAC+FwAAEAAAACYAAAAIAAAA//////////8="/>
              </a:ext>
            </a:extLst>
          </p:cNvSpPr>
          <p:nvPr>
            <p:ph type="obj" idx="4294967295"/>
          </p:nvPr>
        </p:nvSpPr>
        <p:spPr>
          <a:xfrm>
            <a:off x="382905" y="1008380"/>
            <a:ext cx="6916420" cy="2851150"/>
          </a:xfrm>
          <a:prstGeom prst="rect">
            <a:avLst/>
          </a:prstGeom>
          <a:noFill/>
          <a:ln>
            <a:noFill/>
          </a:ln>
          <a:effectLst/>
        </p:spPr>
        <p:txBody>
          <a:bodyPr vert="horz" wrap="square" lIns="57785" tIns="28575" rIns="57785" bIns="28575" numCol="1" spcCol="215900" anchor="t">
            <a:prstTxWarp prst="textNoShape">
              <a:avLst/>
            </a:prstTxWarp>
          </a:bodyPr>
          <a:lstStyle/>
          <a:p>
            <a:pPr>
              <a:spcBef>
                <a:spcPts val="0"/>
              </a:spcBef>
            </a:pPr>
            <a:r>
              <a:rPr sz="1600">
                <a:latin typeface="Times New Roman" pitchFamily="1" charset="-52"/>
                <a:ea typeface="Times New Roman" pitchFamily="1" charset="-52"/>
                <a:cs typeface="Times New Roman" pitchFamily="1" charset="-52"/>
              </a:rPr>
              <a:t>1. Знать и расширять свои знания в области истории родного края.</a:t>
            </a:r>
            <a:endParaRPr sz="1600">
              <a:latin typeface="Times New Roman" pitchFamily="1" charset="-52"/>
              <a:ea typeface="Times New Roman" pitchFamily="1" charset="-52"/>
              <a:cs typeface="Times New Roman" pitchFamily="1" charset="-52"/>
            </a:endParaRPr>
          </a:p>
          <a:p>
            <a:pPr/>
            <a:r>
              <a:rPr sz="1600">
                <a:latin typeface="Times New Roman" pitchFamily="1" charset="-52"/>
                <a:ea typeface="Times New Roman" pitchFamily="1" charset="-52"/>
                <a:cs typeface="Times New Roman" pitchFamily="1" charset="-52"/>
              </a:rPr>
              <a:t>2. Быть в курсе происходящих изменений облика нашей республики, города.</a:t>
            </a:r>
            <a:endParaRPr sz="1600">
              <a:latin typeface="Times New Roman" pitchFamily="1" charset="-52"/>
              <a:ea typeface="Times New Roman" pitchFamily="1" charset="-52"/>
              <a:cs typeface="Times New Roman" pitchFamily="1" charset="-52"/>
            </a:endParaRPr>
          </a:p>
          <a:p>
            <a:pPr/>
            <a:r>
              <a:rPr sz="1600">
                <a:latin typeface="Times New Roman" pitchFamily="1" charset="-52"/>
                <a:ea typeface="Times New Roman" pitchFamily="1" charset="-52"/>
                <a:cs typeface="Times New Roman" pitchFamily="1" charset="-52"/>
              </a:rPr>
              <a:t>3. Быть патриотом своей Родины, республики, города.</a:t>
            </a:r>
            <a:endParaRPr sz="1600">
              <a:latin typeface="Times New Roman" pitchFamily="1" charset="-52"/>
              <a:ea typeface="Times New Roman" pitchFamily="1" charset="-52"/>
              <a:cs typeface="Times New Roman" pitchFamily="1" charset="-52"/>
            </a:endParaRPr>
          </a:p>
          <a:p>
            <a:pPr/>
            <a:r>
              <a:rPr sz="1600">
                <a:latin typeface="Times New Roman" pitchFamily="1" charset="-52"/>
                <a:ea typeface="Times New Roman" pitchFamily="1" charset="-52"/>
                <a:cs typeface="Times New Roman" pitchFamily="1" charset="-52"/>
              </a:rPr>
              <a:t>4. Родители и педагоги должны больше рассказывать об истории нашего края детям.</a:t>
            </a:r>
            <a:endParaRPr sz="1600">
              <a:latin typeface="Times New Roman" pitchFamily="1" charset="-52"/>
              <a:ea typeface="Times New Roman" pitchFamily="1" charset="-52"/>
              <a:cs typeface="Times New Roman" pitchFamily="1" charset="-52"/>
            </a:endParaRPr>
          </a:p>
          <a:p>
            <a:pPr/>
            <a:r>
              <a:rPr sz="1600">
                <a:latin typeface="Times New Roman" pitchFamily="1" charset="-52"/>
                <a:ea typeface="Times New Roman" pitchFamily="1" charset="-52"/>
                <a:cs typeface="Times New Roman" pitchFamily="1" charset="-52"/>
              </a:rPr>
              <a:t>5. А детям, бережно хранить наши исторические ценности. </a:t>
            </a:r>
            <a:endParaRPr sz="1600">
              <a:latin typeface="Times New Roman" pitchFamily="1" charset="-52"/>
              <a:ea typeface="Times New Roman" pitchFamily="1" charset="-52"/>
              <a:cs typeface="Times New Roman" pitchFamily="1" charset="-52"/>
            </a:endParaRPr>
          </a:p>
          <a:p>
            <a:pPr>
              <a:defRPr sz="1600">
                <a:latin typeface="Times New Roman" pitchFamily="1" charset="-52"/>
                <a:ea typeface="Arial" pitchFamily="2" charset="-52"/>
                <a:cs typeface="Arial" pitchFamily="2" charset="-52"/>
              </a:defRPr>
            </a:pPr>
          </a:p>
        </p:txBody>
      </p:sp>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1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Объект 3"/>
          <p:cNvPicPr>
            <a:picLocks noGrp="1" noChangeArrowheads="1"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sAcAAMcBAABrJgAA0xgAABAAAAAmAAAACAAAAP//////////"/>
              </a:ext>
            </a:extLst>
          </p:cNvPicPr>
          <p:nvPr>
            <p:ph type="obj" idx="4294967295"/>
          </p:nvPr>
        </p:nvPicPr>
        <p:blipFill>
          <a:blip r:embed="rId2"/>
          <a:stretch>
            <a:fillRect/>
          </a:stretch>
        </p:blipFill>
        <p:spPr>
          <a:xfrm>
            <a:off x="1249680" y="288925"/>
            <a:ext cx="4995545" cy="3746500"/>
          </a:xfrm>
          <a:prstGeom prst="rect">
            <a:avLst/>
          </a:prstGeom>
          <a:noFill/>
          <a:ln>
            <a:noFill/>
          </a:ln>
          <a:effectLst/>
        </p:spPr>
      </p:pic>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ZoIkE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EQEAAOcsAAAbAwAAEAAAACYAAAAIAAAA//////////8="/>
              </a:ext>
            </a:extLst>
          </p:cNvSpPr>
          <p:nvPr>
            <p:ph type="title" idx="4294967295"/>
          </p:nvPr>
        </p:nvSpPr>
        <p:spPr>
          <a:xfrm>
            <a:off x="382905" y="173355"/>
            <a:ext cx="6916420" cy="331470"/>
          </a:xfrm>
          <a:prstGeom prst="rect">
            <a:avLst/>
          </a:prstGeom>
          <a:noFill/>
          <a:ln>
            <a:noFill/>
          </a:ln>
          <a:effectLst/>
        </p:spPr>
        <p:txBody>
          <a:bodyPr vert="horz" wrap="square" lIns="57785" tIns="28575" rIns="57785" bIns="28575" numCol="1" spcCol="215900" anchor="ctr">
            <a:prstTxWarp prst="textNoShape">
              <a:avLst/>
            </a:prstTxWarp>
          </a:bodyPr>
          <a:lstStyle/>
          <a:p>
            <a:pPr>
              <a:spcBef>
                <a:spcPts val="0"/>
              </a:spcBef>
            </a:pPr>
            <a:r>
              <a:rPr sz="2000" b="1">
                <a:latin typeface="Times New Roman" pitchFamily="1" charset="-52"/>
                <a:ea typeface="Times New Roman" pitchFamily="1" charset="-52"/>
                <a:cs typeface="Times New Roman" pitchFamily="1" charset="-52"/>
              </a:rPr>
              <a:t>Оглавление</a:t>
            </a:r>
            <a:endParaRPr sz="2000" b="1">
              <a:latin typeface="Times New Roman" pitchFamily="1" charset="-52"/>
              <a:ea typeface="Times New Roman" pitchFamily="1" charset="-52"/>
              <a:cs typeface="Times New Roman" pitchFamily="1" charset="-52"/>
            </a:endParaRPr>
          </a:p>
        </p:txBody>
      </p:sp>
      <p:sp>
        <p:nvSpPr>
          <p:cNvPr id="3" name="Объект 2"/>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bJzqQ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jAMAAOcsAABeGAAAEAAAACYAAAAIAAAA//////////8="/>
              </a:ext>
            </a:extLst>
          </p:cNvSpPr>
          <p:nvPr>
            <p:ph type="obj" idx="4294967295"/>
          </p:nvPr>
        </p:nvSpPr>
        <p:spPr>
          <a:xfrm>
            <a:off x="382905" y="576580"/>
            <a:ext cx="6916420" cy="3384550"/>
          </a:xfrm>
          <a:prstGeom prst="rect">
            <a:avLst/>
          </a:prstGeom>
          <a:noFill/>
          <a:ln>
            <a:noFill/>
          </a:ln>
          <a:effectLst/>
        </p:spPr>
        <p:txBody>
          <a:bodyPr vert="horz" wrap="square" lIns="57785" tIns="28575" rIns="57785" bIns="28575" numCol="1" spcCol="215900" anchor="t">
            <a:prstTxWarp prst="textNoShape">
              <a:avLst/>
            </a:prstTxWarp>
          </a:bodyPr>
          <a:lstStyle/>
          <a:p>
            <a:pPr>
              <a:spcBef>
                <a:spcPts val="0"/>
              </a:spcBef>
            </a:pPr>
            <a:r>
              <a:rPr sz="1100"/>
              <a:t>1. Введение. </a:t>
            </a:r>
            <a:endParaRPr sz="1100"/>
          </a:p>
          <a:p>
            <a:pPr/>
            <a:r>
              <a:rPr sz="1100"/>
              <a:t>2. Краткая характеристика мостов.</a:t>
            </a:r>
            <a:endParaRPr sz="1100"/>
          </a:p>
          <a:p>
            <a:pPr/>
            <a:r>
              <a:rPr sz="1100"/>
              <a:t>       2.1.   Чугунный мост.</a:t>
            </a:r>
            <a:endParaRPr sz="1100"/>
          </a:p>
          <a:p>
            <a:pPr/>
            <a:r>
              <a:rPr sz="1100"/>
              <a:t>       2.2.   Деревянный мост (ныне Кировский).</a:t>
            </a:r>
            <a:endParaRPr sz="1100"/>
          </a:p>
          <a:p>
            <a:pPr/>
            <a:r>
              <a:rPr sz="1100"/>
              <a:t>       2.3.   Трамвайный мост (ныне Динамовский).</a:t>
            </a:r>
            <a:endParaRPr sz="1100"/>
          </a:p>
          <a:p>
            <a:pPr/>
            <a:r>
              <a:rPr sz="1100"/>
              <a:t>       2.4.   Горьковский мост.</a:t>
            </a:r>
            <a:endParaRPr sz="1100"/>
          </a:p>
          <a:p>
            <a:pPr/>
            <a:r>
              <a:rPr sz="1100"/>
              <a:t>       2.5.  Китайский мост.</a:t>
            </a:r>
            <a:endParaRPr sz="1100"/>
          </a:p>
          <a:p>
            <a:pPr/>
            <a:r>
              <a:rPr sz="1100"/>
              <a:t>       2.6.  Чапаевский мост.</a:t>
            </a:r>
            <a:endParaRPr sz="1100"/>
          </a:p>
          <a:p>
            <a:pPr/>
            <a:r>
              <a:rPr sz="1100"/>
              <a:t>       2.7.  Красногвардейский мост.</a:t>
            </a:r>
            <a:endParaRPr sz="1100"/>
          </a:p>
          <a:p>
            <a:pPr/>
            <a:r>
              <a:rPr sz="1100"/>
              <a:t>3.  Анализ данных, полученных при наблюдениях.</a:t>
            </a:r>
            <a:endParaRPr sz="1100"/>
          </a:p>
          <a:p>
            <a:pPr/>
            <a:r>
              <a:rPr sz="1100"/>
              <a:t>4.  Экскурсия родителей с детьми.</a:t>
            </a:r>
            <a:endParaRPr sz="1100"/>
          </a:p>
          <a:p>
            <a:pPr/>
            <a:r>
              <a:rPr sz="1100"/>
              <a:t>5.   Выводы</a:t>
            </a:r>
            <a:endParaRPr sz="1100"/>
          </a:p>
          <a:p>
            <a:pPr>
              <a:buNone/>
            </a:pPr>
            <a:br/>
            <a:endParaRPr sz="1100"/>
          </a:p>
          <a:p>
            <a:pPr/>
          </a:p>
        </p:txBody>
      </p:sp>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aqBo4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EQEAAOcsAACABQAAEAAAACYAAAAIAAAA//////////8="/>
              </a:ext>
            </a:extLst>
          </p:cNvSpPr>
          <p:nvPr>
            <p:ph type="title" idx="4294967295"/>
          </p:nvPr>
        </p:nvSpPr>
        <p:spPr>
          <a:xfrm>
            <a:off x="382905" y="173355"/>
            <a:ext cx="6916420" cy="720725"/>
          </a:xfrm>
          <a:prstGeom prst="rect">
            <a:avLst/>
          </a:prstGeom>
          <a:noFill/>
          <a:ln>
            <a:noFill/>
          </a:ln>
          <a:effectLst/>
        </p:spPr>
        <p:txBody>
          <a:bodyPr vert="horz" wrap="square" lIns="57785" tIns="28575" rIns="57785" bIns="28575" numCol="1" spcCol="215900" anchor="ctr">
            <a:prstTxWarp prst="textNoShape">
              <a:avLst/>
            </a:prstTxWarp>
          </a:bodyPr>
          <a:lstStyle/>
          <a:p>
            <a:pPr>
              <a:spcBef>
                <a:spcPts val="0"/>
              </a:spcBef>
            </a:pPr>
            <a:r>
              <a:rPr sz="1600" b="1">
                <a:latin typeface="Times New Roman" pitchFamily="1" charset="-52"/>
                <a:ea typeface="Times New Roman" pitchFamily="1" charset="-52"/>
                <a:cs typeface="Times New Roman" pitchFamily="1" charset="-52"/>
              </a:rPr>
              <a:t>1.Гипотеза.</a:t>
            </a:r>
            <a:br/>
            <a:endParaRPr sz="1600">
              <a:latin typeface="Times New Roman" pitchFamily="1" charset="-52"/>
              <a:ea typeface="Times New Roman" pitchFamily="1" charset="-52"/>
              <a:cs typeface="Times New Roman" pitchFamily="1" charset="-52"/>
            </a:endParaRPr>
          </a:p>
        </p:txBody>
      </p:sp>
      <p:sp>
        <p:nvSpPr>
          <p:cNvPr id="3" name="Объект 2"/>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qN9O0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NAYAAOcsAAC+FwAAEAAAACYAAAAIAAAA//////////8="/>
              </a:ext>
            </a:extLst>
          </p:cNvSpPr>
          <p:nvPr>
            <p:ph type="obj" idx="4294967295"/>
          </p:nvPr>
        </p:nvSpPr>
        <p:spPr>
          <a:xfrm>
            <a:off x="382905" y="1008380"/>
            <a:ext cx="6916420" cy="2851150"/>
          </a:xfrm>
          <a:prstGeom prst="rect">
            <a:avLst/>
          </a:prstGeom>
          <a:noFill/>
          <a:ln>
            <a:noFill/>
          </a:ln>
          <a:effectLst/>
        </p:spPr>
        <p:txBody>
          <a:bodyPr vert="horz" wrap="square" lIns="57785" tIns="28575" rIns="57785" bIns="28575" numCol="1" spcCol="215900" anchor="t">
            <a:prstTxWarp prst="textNoShape">
              <a:avLst/>
            </a:prstTxWarp>
          </a:bodyPr>
          <a:lstStyle/>
          <a:p>
            <a:pPr>
              <a:spcBef>
                <a:spcPts val="0"/>
              </a:spcBef>
            </a:pPr>
            <a:r>
              <a:rPr sz="1800">
                <a:latin typeface="Times New Roman" pitchFamily="1" charset="-52"/>
                <a:ea typeface="Times New Roman" pitchFamily="1" charset="-52"/>
                <a:cs typeface="Times New Roman" pitchFamily="1" charset="-52"/>
              </a:rPr>
              <a:t>Я задумалась над тем, что наличие посреди города Владикавказа реки, влечет за собой необходимость в возведении капитальных мостов, надежно связывающих между собой правую и левую части города. Мне захотелось больше узнать об истории возникновения мостов, и поделиться информацией с детьми. </a:t>
            </a:r>
            <a:endParaRPr sz="1800">
              <a:latin typeface="Times New Roman" pitchFamily="1" charset="-52"/>
              <a:ea typeface="Times New Roman" pitchFamily="1" charset="-52"/>
              <a:cs typeface="Times New Roman" pitchFamily="1" charset="-52"/>
            </a:endParaRPr>
          </a:p>
          <a:p>
            <a:pPr/>
          </a:p>
        </p:txBody>
      </p:sp>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Rectangle 2"/>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Fk544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UDgAAsgAAANIhAAA9BAAAEAAAACYAAAAIAAAA//////////8="/>
              </a:ext>
            </a:extLst>
          </p:cNvSpPr>
          <p:nvPr>
            <p:ph type="title" idx="4294967295"/>
          </p:nvPr>
        </p:nvSpPr>
        <p:spPr>
          <a:xfrm>
            <a:off x="2329180" y="113030"/>
            <a:ext cx="3168650" cy="575945"/>
          </a:xfrm>
          <a:prstGeom prst="rect">
            <a:avLst/>
          </a:prstGeom>
          <a:noFill/>
          <a:ln>
            <a:noFill/>
          </a:ln>
          <a:effectLst/>
        </p:spPr>
        <p:txBody>
          <a:bodyPr vert="horz" wrap="square" lIns="57785" tIns="28575" rIns="57785" bIns="28575" numCol="1" spcCol="215900" anchor="ctr">
            <a:prstTxWarp prst="textNoShape">
              <a:avLst/>
            </a:prstTxWarp>
          </a:bodyPr>
          <a:lstStyle/>
          <a:p>
            <a:pPr>
              <a:spcBef>
                <a:spcPts val="0"/>
              </a:spcBef>
            </a:pPr>
            <a:r>
              <a:rPr sz="3200" b="1">
                <a:latin typeface="Times New Roman" pitchFamily="1" charset="-52"/>
                <a:ea typeface="Times New Roman" pitchFamily="1" charset="-52"/>
                <a:cs typeface="Times New Roman" pitchFamily="1" charset="-52"/>
              </a:rPr>
              <a:t>Цель и задачи</a:t>
            </a:r>
            <a:endParaRPr sz="3200" b="1">
              <a:latin typeface="Times New Roman" pitchFamily="1" charset="-52"/>
              <a:ea typeface="Times New Roman" pitchFamily="1" charset="-52"/>
              <a:cs typeface="Times New Roman" pitchFamily="1" charset="-52"/>
            </a:endParaRPr>
          </a:p>
        </p:txBody>
      </p:sp>
      <p:sp>
        <p:nvSpPr>
          <p:cNvPr id="3" name="Rectangle 4"/>
          <p:cNvSpPr>
            <a:extLst>
              <a:ext uri="smNativeData">
                <pr:smNativeData xmlns:pr="smNativeData" val="SMDATA_13_9CyVYhMAAAAlAAAAZAAAAA0AAAAAbAAAADYAAABsAAAANgAAAAAAAAABAAAAAAAAAAEAAABQAAAAAAAAAAAA4D8AAAAAAADgPwAAAAAAAOA/AAAAAAAA4D8AAAAAAADgPwAAAAAAAOA/AAAAAAAA4D8AAAAAAADgPwAAAAAAAOA/AAAAAAAA4D8CAAAAjAAAAAEAAAAAAAAAlpaW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B9AXMMAAAAEAAAAAAAAAAAAAAAAAAAAAAAAAAeAAAAaAAAAAAAAAAAAAAAAAAAAAAAAAAAAAAAECcAABAnAAAAAAAAAAAAAAAAAAAAAAAAAAAAAAAAAAAAAAAAAAAAABQAAAAAAAAAwMD/AAAAAABkAAAAMgAAAAAAAABkAAAAAAAAAH9/fwAKAAAAHwAAAFQAAACWlpYA////AQAAAAAAAAAAAAAAAAAAAAAAAAAAAAAAAAAAAAAAAAAAAAAAAn9/fwCAgIADzMzMAMDA/wB/f38AAAAAAAAAAAAAAAAAAAAAAAAAAAAhAAAAGAAAABQAAAByLAAA7RcAAEIvAACVGgAAECAAACYAAAAIAAAA//////////8="/>
              </a:ext>
            </a:extLst>
          </p:cNvSpPr>
          <p:nvPr/>
        </p:nvSpPr>
        <p:spPr>
          <a:xfrm>
            <a:off x="7225030" y="3889375"/>
            <a:ext cx="457200" cy="431800"/>
          </a:xfrm>
          <a:prstGeom prst="rect">
            <a:avLst/>
          </a:prstGeom>
          <a:solidFill>
            <a:srgbClr val="969696"/>
          </a:solidFill>
          <a:ln>
            <a:noFill/>
          </a:ln>
          <a:effectLst/>
        </p:spPr>
        <p:txBody>
          <a:bodyPr vert="horz" wrap="none" lIns="68580" tIns="34290" rIns="68580" bIns="34290" numCol="1" spcCol="215900" anchor="ctr"/>
          <a:lstStyle/>
          <a:p>
            <a:pPr marL="0" indent="-212090" algn="ctr">
              <a:spcBef>
                <a:spcPts val="0"/>
              </a:spcBef>
              <a:buNone/>
            </a:pPr>
            <a:r>
              <a:rPr sz="1600"/>
              <a:t>3</a:t>
            </a:r>
            <a:endParaRPr sz="1600"/>
          </a:p>
        </p:txBody>
      </p:sp>
      <p:cxnSp>
        <p:nvCxnSpPr>
          <p:cNvPr id="4" name="AutoShape 7"/>
          <p:cNvCxnSpPr>
            <a:extLst>
              <a:ext uri="smNativeData">
                <pr:smNativeData xmlns:pr="smNativeData" val="SMDATA_13_9CyVYhMAAAAlAAAADQ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ICAgAot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gICAA39/fwCAgIADzMzMAMDA/wB/f38AAAAAAAAAAAAAAAAAAAAAAAAAAAAhAAAAGAAAABQAAAAAAAAAbwQAAEIvAABvBAAAEAAAACYAAAAIAAAA//////////8="/>
              </a:ext>
            </a:extLst>
          </p:cNvCxnSpPr>
          <p:nvPr/>
        </p:nvCxnSpPr>
        <p:spPr>
          <a:xfrm>
            <a:off x="0" y="720725"/>
            <a:ext cx="7682230" cy="12700"/>
          </a:xfrm>
          <a:prstGeom prst="straightConnector1">
            <a:avLst/>
          </a:prstGeom>
          <a:noFill/>
          <a:ln w="28575" cap="flat" cmpd="sng" algn="ctr">
            <a:solidFill>
              <a:schemeClr val="bg2"/>
            </a:solidFill>
            <a:prstDash val="solid"/>
            <a:headEnd type="none"/>
            <a:tailEnd type="none"/>
          </a:ln>
          <a:effectLst/>
        </p:spPr>
      </p:cxnSp>
      <p:sp>
        <p:nvSpPr>
          <p:cNvPr id="5" name="TextBox 3"/>
          <p:cNvSpPr txBox="1">
            <a:extLst>
              <a:ext uri="smNativeData">
                <pr:smNativeData xmlns:pr="smNativeData" val="SMDATA_13_9CyVYhMAAAAlAAAAEg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qyyiM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4AAAAMgUAADAvAAADDAAAECAAACYAAAAIAAAA//////////8="/>
              </a:ext>
            </a:extLst>
          </p:cNvSpPr>
          <p:nvPr/>
        </p:nvSpPr>
        <p:spPr>
          <a:xfrm>
            <a:off x="157480" y="844550"/>
            <a:ext cx="7513320" cy="1108075"/>
          </a:xfrm>
          <a:prstGeom prst="rect">
            <a:avLst/>
          </a:prstGeom>
          <a:noFill/>
          <a:ln>
            <a:noFill/>
          </a:ln>
          <a:effectLst/>
        </p:spPr>
        <p:txBody>
          <a:bodyPr vert="horz" wrap="square" lIns="91440" tIns="45720" rIns="91440" bIns="45720" numCol="1" spcCol="215900" anchor="t"/>
          <a:lstStyle/>
          <a:p>
            <a:pPr>
              <a:spcBef>
                <a:spcPts val="0"/>
              </a:spcBef>
            </a:pPr>
            <a:r>
              <a:t>1. Ознакомиться с архитектурой мостов во Владикавказе.</a:t>
            </a:r>
          </a:p>
          <a:p>
            <a:pPr/>
            <a:r>
              <a:t>2. Выяснить, когда появились первые мосты во Владикавказе.</a:t>
            </a:r>
          </a:p>
          <a:p>
            <a:pPr/>
            <a:r>
              <a:t>3. Выяснить знания учащихся о истории строения мостов во Владикавказе.</a:t>
            </a:r>
          </a:p>
          <a:p>
            <a:pPr/>
            <a:r>
              <a:t>4. Выявить необходимость построения мостов.</a:t>
            </a:r>
          </a:p>
          <a:p>
            <a:pPr/>
            <a:r>
              <a:t>5. Изучить рекомендации по реконструкции и улучшению состояния старых мостов.</a:t>
            </a:r>
          </a:p>
          <a:p>
            <a:pPr/>
            <a:r>
              <a:t>6. Экскурсия родителей с детьми.</a:t>
            </a:r>
          </a:p>
        </p:txBody>
      </p:sp>
      <p:sp>
        <p:nvSpPr>
          <p:cNvPr id="6" name="TextBox 4"/>
          <p:cNvSpPr txBox="1">
            <a:extLst>
              <a:ext uri="smNativeData">
                <pr:smNativeData xmlns:pr="smNativeData" val="SMDATA_13_9CyVYhMAAAAlAAAAEg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yd5C0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2GAAAAwwAAP0vAAAJGAAAECAAACYAAAAIAAAA//////////8="/>
              </a:ext>
            </a:extLst>
          </p:cNvSpPr>
          <p:nvPr/>
        </p:nvSpPr>
        <p:spPr>
          <a:xfrm>
            <a:off x="4057650" y="1952625"/>
            <a:ext cx="3743325" cy="1954530"/>
          </a:xfrm>
          <a:prstGeom prst="rect">
            <a:avLst/>
          </a:prstGeom>
          <a:noFill/>
          <a:ln>
            <a:noFill/>
          </a:ln>
          <a:effectLst/>
        </p:spPr>
        <p:txBody>
          <a:bodyPr vert="horz" wrap="square" lIns="91440" tIns="45720" rIns="91440" bIns="45720" numCol="1" spcCol="215900" anchor="t"/>
          <a:lstStyle/>
          <a:p>
            <a:pPr>
              <a:spcBef>
                <a:spcPts val="0"/>
              </a:spcBef>
            </a:pPr>
            <a:r>
              <a:rPr b="1"/>
              <a:t>МОСТЫ</a:t>
            </a:r>
            <a:endParaRPr/>
          </a:p>
          <a:p>
            <a:pPr/>
            <a:r>
              <a:t>Я строю мысленно мосты,</a:t>
            </a:r>
          </a:p>
          <a:p>
            <a:pPr/>
            <a:r>
              <a:t>Их измерения просты.</a:t>
            </a:r>
          </a:p>
          <a:p>
            <a:pPr/>
            <a:r>
              <a:t>Я строю их из пустоты,</a:t>
            </a:r>
          </a:p>
          <a:p>
            <a:pPr/>
            <a:r>
              <a:t>Чтобы туда идти, где ты.</a:t>
            </a:r>
          </a:p>
          <a:p>
            <a:pPr/>
            <a:r>
              <a:t>Мостами землю перекрыв,</a:t>
            </a:r>
          </a:p>
          <a:p>
            <a:pPr/>
            <a:r>
              <a:t>Я так тебя и не нашел.</a:t>
            </a:r>
          </a:p>
          <a:p>
            <a:pPr/>
            <a:r>
              <a:t>Открыл глаза, а там обрыв,</a:t>
            </a:r>
          </a:p>
          <a:p>
            <a:pPr/>
            <a:r>
              <a:t>Мой путь закончен, я пришел</a:t>
            </a:r>
          </a:p>
          <a:p>
            <a:pPr/>
            <a:r>
              <a:rPr b="1"/>
              <a:t>Валентин Гафт</a:t>
            </a:r>
            <a:endParaRPr/>
          </a:p>
          <a:p>
            <a:pPr/>
          </a:p>
        </p:txBody>
      </p:sp>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Ito0Y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EQEAAOcsAACoAgAAEAAAACYAAAAIAAAA//////////8="/>
              </a:ext>
            </a:extLst>
          </p:cNvSpPr>
          <p:nvPr>
            <p:ph type="title" idx="4294967295"/>
          </p:nvPr>
        </p:nvSpPr>
        <p:spPr>
          <a:xfrm>
            <a:off x="382905" y="173355"/>
            <a:ext cx="6916420" cy="258445"/>
          </a:xfrm>
          <a:prstGeom prst="rect">
            <a:avLst/>
          </a:prstGeom>
          <a:noFill/>
          <a:ln>
            <a:noFill/>
          </a:ln>
          <a:effectLst/>
        </p:spPr>
        <p:txBody>
          <a:bodyPr vert="horz" wrap="square" lIns="57785" tIns="28575" rIns="57785" bIns="28575" numCol="1" spcCol="215900" anchor="ctr">
            <a:prstTxWarp prst="textNoShape">
              <a:avLst/>
            </a:prstTxWarp>
          </a:bodyPr>
          <a:lstStyle/>
          <a:p>
            <a:pPr>
              <a:spcBef>
                <a:spcPts val="0"/>
              </a:spcBef>
            </a:pPr>
            <a:r>
              <a:rPr sz="2400" b="1">
                <a:latin typeface="Times New Roman" pitchFamily="1" charset="-52"/>
                <a:ea typeface="Times New Roman" pitchFamily="1" charset="-52"/>
                <a:cs typeface="Times New Roman" pitchFamily="1" charset="-52"/>
              </a:rPr>
              <a:t>Введение.</a:t>
            </a:r>
            <a:endParaRPr sz="2400" b="1">
              <a:latin typeface="Times New Roman" pitchFamily="1" charset="-52"/>
              <a:ea typeface="Times New Roman" pitchFamily="1" charset="-52"/>
              <a:cs typeface="Times New Roman" pitchFamily="1" charset="-52"/>
            </a:endParaRPr>
          </a:p>
        </p:txBody>
      </p:sp>
      <p:sp>
        <p:nvSpPr>
          <p:cNvPr id="3" name="Объект 2"/>
          <p:cNvSpPr>
            <a:spLocks noGrp="1" noChangeArrowheads="1"/>
            <a:extLst>
              <a:ext uri="smNativeData">
                <pr:smNativeData xmlns:pr="smNativeData" val="SMDATA_13_9CyVYhMAAAAlAAAAZAAAAA0AAAAAWwAAAC0AAABbAAAALQ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O4Hqmo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dAgAAjAMAAOosAABeGAAAEAAAACYAAAAIAAAA//////////8="/>
              </a:ext>
            </a:extLst>
          </p:cNvSpPr>
          <p:nvPr>
            <p:ph type="obj" idx="4294967295"/>
          </p:nvPr>
        </p:nvSpPr>
        <p:spPr>
          <a:xfrm>
            <a:off x="384175" y="576580"/>
            <a:ext cx="6917055" cy="3384550"/>
          </a:xfrm>
          <a:prstGeom prst="rect">
            <a:avLst/>
          </a:prstGeom>
          <a:noFill/>
          <a:ln>
            <a:noFill/>
          </a:ln>
          <a:effectLst/>
        </p:spPr>
        <p:txBody>
          <a:bodyPr vert="horz" wrap="square" lIns="57785" tIns="28575" rIns="57785" bIns="28575" numCol="1" spcCol="215900" anchor="t">
            <a:prstTxWarp prst="textNoShape">
              <a:avLst/>
            </a:prstTxWarp>
          </a:bodyPr>
          <a:lstStyle/>
          <a:p>
            <a:pPr>
              <a:spcBef>
                <a:spcPts val="0"/>
              </a:spcBef>
            </a:pPr>
            <a:r>
              <a:rPr sz="1400">
                <a:latin typeface="Times New Roman" pitchFamily="1" charset="-52"/>
                <a:ea typeface="Times New Roman" pitchFamily="1" charset="-52"/>
                <a:cs typeface="Times New Roman" pitchFamily="1" charset="-52"/>
              </a:rPr>
              <a:t>Географические особенности месторасположения крепости, а затем и города Владикавказа - у подножия гор и по обе стороны реки Терек — не могли не сказаться на его градостроительном развитии. В частности, наличие посреди города реки являлось не только удачным ландшафта образующим фактором, но и влекло за собой необходимость в возведении капитальных мостов, надежно связывающих между собой правую и левую части города.</a:t>
            </a:r>
            <a:endParaRPr sz="1400">
              <a:latin typeface="Times New Roman" pitchFamily="1" charset="-52"/>
              <a:ea typeface="Times New Roman" pitchFamily="1" charset="-52"/>
              <a:cs typeface="Times New Roman" pitchFamily="1" charset="-52"/>
            </a:endParaRPr>
          </a:p>
          <a:p>
            <a:pPr/>
            <a:r>
              <a:rPr sz="1400">
                <a:latin typeface="Times New Roman" pitchFamily="1" charset="-52"/>
                <a:ea typeface="Times New Roman" pitchFamily="1" charset="-52"/>
                <a:cs typeface="Times New Roman" pitchFamily="1" charset="-52"/>
              </a:rPr>
              <a:t>По мере развития города, его промышленного уровня, увеличения торгового оборота, с ростом населения (в том числе и за счет переселенцев из разных районов России и из-за границы), активным функционированием почтовой связи, расширением городской застройки — строительство мостов становится одной из насущных задач властей города. Это было тем более необходимо из-за того, что гужевой транспорт постепенно вытеснялся автомобильным, а в 1904 году во Владикавказе была пущена первая трамвайная линия, для чего был возведен первый в России железобетонный мост для пробега трамвая с левого на правый берег реки Терек.</a:t>
            </a:r>
            <a:endParaRPr sz="1400">
              <a:latin typeface="Times New Roman" pitchFamily="1" charset="-52"/>
              <a:ea typeface="Times New Roman" pitchFamily="1" charset="-52"/>
              <a:cs typeface="Times New Roman" pitchFamily="1" charset="-52"/>
            </a:endParaRPr>
          </a:p>
        </p:txBody>
      </p:sp>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EQEAAOcsAABvBAAAEAAAACYAAAAIAAAA//////////8="/>
              </a:ext>
            </a:extLst>
          </p:cNvSpPr>
          <p:nvPr>
            <p:ph type="title" idx="4294967295"/>
          </p:nvPr>
        </p:nvSpPr>
        <p:spPr>
          <a:xfrm>
            <a:off x="382905" y="173355"/>
            <a:ext cx="6916420" cy="547370"/>
          </a:xfrm>
          <a:prstGeom prst="rect">
            <a:avLst/>
          </a:prstGeom>
          <a:noFill/>
          <a:ln>
            <a:noFill/>
          </a:ln>
          <a:effectLst/>
        </p:spPr>
        <p:txBody>
          <a:bodyPr vert="horz" wrap="square" lIns="57785" tIns="28575" rIns="57785" bIns="28575" numCol="1" spcCol="215900" anchor="ctr">
            <a:prstTxWarp prst="textNoShape">
              <a:avLst/>
            </a:prstTxWarp>
          </a:bodyPr>
          <a:lstStyle/>
          <a:p>
            <a:pPr>
              <a:spcBef>
                <a:spcPts val="0"/>
              </a:spcBef>
            </a:pPr>
            <a:r>
              <a:rPr sz="1600" b="1">
                <a:latin typeface="Times New Roman" pitchFamily="1" charset="-52"/>
                <a:ea typeface="Times New Roman" pitchFamily="1" charset="-52"/>
                <a:cs typeface="Times New Roman" pitchFamily="1" charset="-52"/>
              </a:rPr>
              <a:t>2. Краткая характеристика мостов. </a:t>
            </a:r>
            <a:br/>
            <a:r>
              <a:rPr sz="1600" b="1">
                <a:latin typeface="Times New Roman" pitchFamily="1" charset="-52"/>
                <a:ea typeface="Times New Roman" pitchFamily="1" charset="-52"/>
                <a:cs typeface="Times New Roman" pitchFamily="1" charset="-52"/>
              </a:rPr>
              <a:t>2.1.   Чугунный мост.</a:t>
            </a:r>
            <a:endParaRPr sz="1600" b="1">
              <a:latin typeface="Times New Roman" pitchFamily="1" charset="-52"/>
              <a:ea typeface="Times New Roman" pitchFamily="1" charset="-52"/>
              <a:cs typeface="Times New Roman" pitchFamily="1" charset="-52"/>
            </a:endParaRPr>
          </a:p>
        </p:txBody>
      </p:sp>
      <p:sp>
        <p:nvSpPr>
          <p:cNvPr id="3" name="TextBox 4"/>
          <p:cNvSpPr txBox="1">
            <a:extLst>
              <a:ext uri="smNativeData">
                <pr:smNativeData xmlns:pr="smNativeData" val="SMDATA_13_9CyVYhMAAAAlAAAAEg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JAQAA1hAAAKkuAACcFgAAECAAACYAAAAIAAAA//////////8="/>
              </a:ext>
            </a:extLst>
          </p:cNvSpPr>
          <p:nvPr/>
        </p:nvSpPr>
        <p:spPr>
          <a:xfrm>
            <a:off x="168275" y="2736850"/>
            <a:ext cx="7416800" cy="938530"/>
          </a:xfrm>
          <a:prstGeom prst="rect">
            <a:avLst/>
          </a:prstGeom>
          <a:noFill/>
          <a:ln>
            <a:noFill/>
          </a:ln>
          <a:effectLst/>
        </p:spPr>
        <p:txBody>
          <a:bodyPr vert="horz" wrap="square" lIns="91440" tIns="45720" rIns="91440" bIns="45720" numCol="1" spcCol="215900" anchor="t"/>
          <a:lstStyle/>
          <a:p>
            <a:pPr>
              <a:spcBef>
                <a:spcPts val="0"/>
              </a:spcBef>
            </a:pPr>
            <a:r>
              <a:rPr>
                <a:latin typeface="Times New Roman" pitchFamily="1" charset="-52"/>
                <a:ea typeface="Times New Roman" pitchFamily="1" charset="-52"/>
                <a:cs typeface="Times New Roman" pitchFamily="1" charset="-52"/>
              </a:rPr>
              <a:t>Одним из символов Владикавказа является чугунный мост, который сооружен через реку Терек соединяет заречную часть города с центром. Открытие этой городской достопримечательности состоялось в 1863 году. Мост был назван в честь жены действующего наместника Кавказа – Ольги Федоровны. Чугунные конструкции будущего моста были заказаны в Лондоне. Их длина составляла 52 метра. Мост освещали газовые фонари, которые размещались на красивых чугунных опорах.</a:t>
            </a:r>
            <a:endParaRPr>
              <a:latin typeface="Times New Roman" pitchFamily="1" charset="-52"/>
              <a:ea typeface="Times New Roman" pitchFamily="1" charset="-52"/>
              <a:cs typeface="Times New Roman" pitchFamily="1" charset="-52"/>
            </a:endParaRPr>
          </a:p>
        </p:txBody>
      </p:sp>
      <p:pic>
        <p:nvPicPr>
          <p:cNvPr id="4" name="Рисунок 5"/>
          <p:cNvPicPr>
            <a:picLocks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9hgAAOUEAACSJwAADw8AABAAAAAmAAAACAAAAP//////////"/>
              </a:ext>
            </a:extLst>
          </p:cNvPicPr>
          <p:nvPr/>
        </p:nvPicPr>
        <p:blipFill>
          <a:blip r:embed="rId2"/>
          <a:stretch>
            <a:fillRect/>
          </a:stretch>
        </p:blipFill>
        <p:spPr>
          <a:xfrm>
            <a:off x="4057650" y="795655"/>
            <a:ext cx="2374900" cy="1652270"/>
          </a:xfrm>
          <a:prstGeom prst="rect">
            <a:avLst/>
          </a:prstGeom>
          <a:noFill/>
          <a:ln>
            <a:noFill/>
          </a:ln>
          <a:effectLst/>
        </p:spPr>
      </p:pic>
      <p:pic>
        <p:nvPicPr>
          <p:cNvPr id="5" name="Объект 9"/>
          <p:cNvPicPr>
            <a:picLocks noGrp="1" noChangeArrowheads="1"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WQYAAAAFAACHFAAAMA8AABAAAAAmAAAACAAAAP//////////"/>
              </a:ext>
            </a:extLst>
          </p:cNvPicPr>
          <p:nvPr>
            <p:ph type="obj" idx="4294967295"/>
          </p:nvPr>
        </p:nvPicPr>
        <p:blipFill>
          <a:blip r:embed="rId3"/>
          <a:stretch>
            <a:fillRect/>
          </a:stretch>
        </p:blipFill>
        <p:spPr>
          <a:xfrm>
            <a:off x="1031875" y="812800"/>
            <a:ext cx="2305050" cy="1656080"/>
          </a:xfrm>
          <a:prstGeom prst="rect">
            <a:avLst/>
          </a:prstGeom>
          <a:noFill/>
          <a:ln>
            <a:noFill/>
          </a:ln>
          <a:effectLst/>
        </p:spPr>
      </p:pic>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EQEAAOcsAACoAgAAEAAAACYAAAAIAAAA//////////8="/>
              </a:ext>
            </a:extLst>
          </p:cNvSpPr>
          <p:nvPr>
            <p:ph type="title" idx="4294967295"/>
          </p:nvPr>
        </p:nvSpPr>
        <p:spPr>
          <a:xfrm>
            <a:off x="382905" y="173355"/>
            <a:ext cx="6916420" cy="258445"/>
          </a:xfrm>
          <a:prstGeom prst="rect">
            <a:avLst/>
          </a:prstGeom>
          <a:noFill/>
          <a:ln>
            <a:noFill/>
          </a:ln>
          <a:effectLst/>
        </p:spPr>
        <p:txBody>
          <a:bodyPr vert="horz" wrap="square" lIns="57785" tIns="28575" rIns="57785" bIns="28575" numCol="1" spcCol="215900" anchor="ctr">
            <a:prstTxWarp prst="textNoShape">
              <a:avLst/>
            </a:prstTxWarp>
          </a:bodyPr>
          <a:lstStyle/>
          <a:p>
            <a:pPr>
              <a:spcBef>
                <a:spcPts val="0"/>
              </a:spcBef>
            </a:pPr>
            <a:r>
              <a:rPr sz="1600" b="1">
                <a:latin typeface="Times New Roman" pitchFamily="1" charset="-52"/>
                <a:ea typeface="Times New Roman" pitchFamily="1" charset="-52"/>
                <a:cs typeface="Times New Roman" pitchFamily="1" charset="-52"/>
              </a:rPr>
              <a:t>2.2.Кировский мост.</a:t>
            </a:r>
            <a:endParaRPr sz="1600" b="1">
              <a:latin typeface="Times New Roman" pitchFamily="1" charset="-52"/>
              <a:ea typeface="Times New Roman" pitchFamily="1" charset="-52"/>
              <a:cs typeface="Times New Roman" pitchFamily="1" charset="-52"/>
            </a:endParaRPr>
          </a:p>
        </p:txBody>
      </p:sp>
      <p:pic>
        <p:nvPicPr>
          <p:cNvPr id="3" name="Объект 3"/>
          <p:cNvPicPr>
            <a:picLocks noGrp="1" noChangeArrowheads="1"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eAUAAIwDAAD4FAAAfw0AABAAAAAmAAAACAAAAP//////////"/>
              </a:ext>
            </a:extLst>
          </p:cNvPicPr>
          <p:nvPr>
            <p:ph type="obj" idx="4294967295"/>
          </p:nvPr>
        </p:nvPicPr>
        <p:blipFill>
          <a:blip r:embed="rId2"/>
          <a:stretch>
            <a:fillRect/>
          </a:stretch>
        </p:blipFill>
        <p:spPr>
          <a:xfrm>
            <a:off x="889000" y="576580"/>
            <a:ext cx="2519680" cy="1617345"/>
          </a:xfrm>
          <a:prstGeom prst="rect">
            <a:avLst/>
          </a:prstGeom>
          <a:noFill/>
          <a:ln>
            <a:noFill/>
          </a:ln>
          <a:effectLst/>
        </p:spPr>
      </p:pic>
      <p:pic>
        <p:nvPicPr>
          <p:cNvPr id="4" name="Рисунок 4"/>
          <p:cNvPicPr>
            <a:picLocks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rhgAAIwDAAAwKAAAfw0AABAAAAAmAAAACAAAAP//////////"/>
              </a:ext>
            </a:extLst>
          </p:cNvPicPr>
          <p:nvPr/>
        </p:nvPicPr>
        <p:blipFill>
          <a:blip r:embed="rId3"/>
          <a:stretch>
            <a:fillRect/>
          </a:stretch>
        </p:blipFill>
        <p:spPr>
          <a:xfrm>
            <a:off x="4011930" y="576580"/>
            <a:ext cx="2520950" cy="1617345"/>
          </a:xfrm>
          <a:prstGeom prst="rect">
            <a:avLst/>
          </a:prstGeom>
          <a:noFill/>
          <a:ln>
            <a:noFill/>
          </a:ln>
          <a:effectLst/>
        </p:spPr>
      </p:pic>
      <p:sp>
        <p:nvSpPr>
          <p:cNvPr id="5" name="TextBox 5"/>
          <p:cNvSpPr txBox="1">
            <a:extLst>
              <a:ext uri="smNativeData">
                <pr:smNativeData xmlns:pr="smNativeData" val="SMDATA_13_9CyVYhMAAAAlAAAAEg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JAQAAnw4AAEIvAABpGQAAECAAACYAAAAIAAAA//////////8="/>
              </a:ext>
            </a:extLst>
          </p:cNvSpPr>
          <p:nvPr/>
        </p:nvSpPr>
        <p:spPr>
          <a:xfrm>
            <a:off x="168275" y="2376805"/>
            <a:ext cx="7513955" cy="1753870"/>
          </a:xfrm>
          <a:prstGeom prst="rect">
            <a:avLst/>
          </a:prstGeom>
          <a:noFill/>
          <a:ln>
            <a:noFill/>
          </a:ln>
          <a:effectLst/>
        </p:spPr>
        <p:txBody>
          <a:bodyPr vert="horz" wrap="square" lIns="91440" tIns="45720" rIns="91440" bIns="45720" numCol="1" spcCol="215900" anchor="t"/>
          <a:lstStyle/>
          <a:p>
            <a:pPr>
              <a:spcBef>
                <a:spcPts val="0"/>
              </a:spcBef>
            </a:pPr>
            <a:r>
              <a:rPr sz="1200">
                <a:latin typeface="Times New Roman" pitchFamily="1" charset="-52"/>
                <a:ea typeface="Times New Roman" pitchFamily="1" charset="-52"/>
                <a:cs typeface="Times New Roman" pitchFamily="1" charset="-52"/>
              </a:rPr>
              <a:t>Кировский мост является старейшим мостом города, который был установлен в начале 20 века в центральной части города Владикавказ для транспортного сообщения левого и правого берегов реки Терек. Изначально планировалось также проложить через него трамвайные пути, однако в итоге от этой идеи отказались, в результате чего до 2010 года, когда был открыт новый мост по улице Чкалова, Кировский мост был единственным предназначенным для автотранспорта мостом в городе без проходящих через него железнодорожных путей. Мост полностью состоит из железобетона, въезд и выезд с него украшают большие бетонные скульптуры льва и львицы, покрытые золотой краской. В непосредственной близости от моста находится стадион Динамо, осетинский театр, детская юношеская спортивная школа, городской планетарий, а также городской парк культуры и отдыха.</a:t>
            </a:r>
            <a:endParaRPr sz="1200">
              <a:latin typeface="Times New Roman" pitchFamily="1" charset="-52"/>
              <a:ea typeface="Times New Roman" pitchFamily="1" charset="-52"/>
              <a:cs typeface="Times New Roman" pitchFamily="1" charset="-52"/>
            </a:endParaRPr>
          </a:p>
        </p:txBody>
      </p:sp>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CMAII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EQEAAOcsAACABQAAEAAAACYAAAAIAAAA//////////8="/>
              </a:ext>
            </a:extLst>
          </p:cNvSpPr>
          <p:nvPr>
            <p:ph type="title" idx="4294967295"/>
          </p:nvPr>
        </p:nvSpPr>
        <p:spPr>
          <a:xfrm>
            <a:off x="382905" y="173355"/>
            <a:ext cx="6916420" cy="720725"/>
          </a:xfrm>
          <a:prstGeom prst="rect">
            <a:avLst/>
          </a:prstGeom>
          <a:noFill/>
          <a:ln>
            <a:noFill/>
          </a:ln>
          <a:effectLst/>
        </p:spPr>
        <p:txBody>
          <a:bodyPr vert="horz" wrap="square" lIns="57785" tIns="28575" rIns="57785" bIns="28575" numCol="1" spcCol="215900" anchor="ctr">
            <a:prstTxWarp prst="textNoShape">
              <a:avLst/>
            </a:prstTxWarp>
          </a:bodyPr>
          <a:lstStyle/>
          <a:p>
            <a:pPr>
              <a:spcBef>
                <a:spcPts val="0"/>
              </a:spcBef>
            </a:pPr>
            <a:br/>
            <a:r>
              <a:rPr sz="1600" b="1">
                <a:latin typeface="Times New Roman" pitchFamily="1" charset="-52"/>
                <a:ea typeface="Times New Roman" pitchFamily="1" charset="-52"/>
                <a:cs typeface="Times New Roman" pitchFamily="1" charset="-52"/>
              </a:rPr>
              <a:t>2.3. Трамвайный мост</a:t>
            </a:r>
            <a:br/>
            <a:br/>
            <a:endParaRPr sz="1600" b="1">
              <a:latin typeface="Times New Roman" pitchFamily="1" charset="-52"/>
              <a:ea typeface="Times New Roman" pitchFamily="1" charset="-52"/>
              <a:cs typeface="Times New Roman" pitchFamily="1" charset="-52"/>
            </a:endParaRPr>
          </a:p>
        </p:txBody>
      </p:sp>
      <p:pic>
        <p:nvPicPr>
          <p:cNvPr id="3" name="Объект 3"/>
          <p:cNvPicPr>
            <a:picLocks noGrp="1" noChangeArrowheads="1"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6QUAAG8EAAAXFAAAuw0AABAAAAAmAAAACAAAAP//////////"/>
              </a:ext>
            </a:extLst>
          </p:cNvPicPr>
          <p:nvPr>
            <p:ph type="obj" idx="4294967295"/>
          </p:nvPr>
        </p:nvPicPr>
        <p:blipFill>
          <a:blip r:embed="rId2"/>
          <a:stretch>
            <a:fillRect/>
          </a:stretch>
        </p:blipFill>
        <p:spPr>
          <a:xfrm>
            <a:off x="960755" y="720725"/>
            <a:ext cx="2305050" cy="1511300"/>
          </a:xfrm>
          <a:prstGeom prst="rect">
            <a:avLst/>
          </a:prstGeom>
          <a:noFill/>
          <a:ln>
            <a:noFill/>
          </a:ln>
          <a:effectLst/>
        </p:spPr>
      </p:pic>
      <p:pic>
        <p:nvPicPr>
          <p:cNvPr id="4" name="Рисунок 5"/>
          <p:cNvPicPr>
            <a:picLocks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1xkAAG8EAAAFKAAA6w0AABAAAAAmAAAACAAAAP//////////"/>
              </a:ext>
            </a:extLst>
          </p:cNvPicPr>
          <p:nvPr/>
        </p:nvPicPr>
        <p:blipFill>
          <a:blip r:embed="rId3"/>
          <a:stretch>
            <a:fillRect/>
          </a:stretch>
        </p:blipFill>
        <p:spPr>
          <a:xfrm>
            <a:off x="4200525" y="720725"/>
            <a:ext cx="2305050" cy="1541780"/>
          </a:xfrm>
          <a:prstGeom prst="rect">
            <a:avLst/>
          </a:prstGeom>
          <a:noFill/>
          <a:ln>
            <a:noFill/>
          </a:ln>
          <a:effectLst/>
        </p:spPr>
      </p:pic>
      <p:sp>
        <p:nvSpPr>
          <p:cNvPr id="5" name="TextBox 6"/>
          <p:cNvSpPr txBox="1">
            <a:extLst>
              <a:ext uri="smNativeData">
                <pr:smNativeData xmlns:pr="smNativeData" val="SMDATA_13_9CyVYhMAAAAlAAAAEg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JAQAAnw4AABwvAABHGAAAECAAACYAAAAIAAAA//////////8="/>
              </a:ext>
            </a:extLst>
          </p:cNvSpPr>
          <p:nvPr/>
        </p:nvSpPr>
        <p:spPr>
          <a:xfrm>
            <a:off x="168275" y="2376805"/>
            <a:ext cx="7489825" cy="1569720"/>
          </a:xfrm>
          <a:prstGeom prst="rect">
            <a:avLst/>
          </a:prstGeom>
          <a:noFill/>
          <a:ln>
            <a:noFill/>
          </a:ln>
          <a:effectLst/>
        </p:spPr>
        <p:txBody>
          <a:bodyPr vert="horz" wrap="square" lIns="91440" tIns="45720" rIns="91440" bIns="45720" numCol="1" spcCol="215900" anchor="t"/>
          <a:lstStyle/>
          <a:p>
            <a:pPr>
              <a:spcBef>
                <a:spcPts val="0"/>
              </a:spcBef>
            </a:pPr>
            <a:r>
              <a:rPr sz="1200">
                <a:latin typeface="Times New Roman" pitchFamily="1" charset="-52"/>
                <a:ea typeface="Times New Roman" pitchFamily="1" charset="-52"/>
                <a:cs typeface="Times New Roman" pitchFamily="1" charset="-52"/>
              </a:rPr>
              <a:t>Владикавказ - восьмой город в России, освоивший электрическое трамвайное движение. Для пробега трамвая через реку Терек бельгийская концессия, получившая на строительство трамвайного парка, вынуждена была построить надежный мост. Железобетон только вступал в сферу строительного производства России. Владикавказский мост явился одним из первых железобетонных мостов такого типа в России. Он упоминается в отечественных учебниках как образец технического совершенства конструкций мостов того времени. Он именовался трехпролетным железобетонным мостом со сплошными стенками. Мост является памятником инженерного искусства города Владикавказа. Трамвайный мост расположен между улицей Пашковского и улицей Маяковского.</a:t>
            </a:r>
            <a:endParaRPr sz="1200">
              <a:latin typeface="Times New Roman" pitchFamily="1" charset="-52"/>
              <a:ea typeface="Times New Roman" pitchFamily="1" charset="-52"/>
              <a:cs typeface="Times New Roman" pitchFamily="1" charset="-52"/>
            </a:endParaRPr>
          </a:p>
        </p:txBody>
      </p:sp>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slides/slide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smNativeData" val="SMDATA_13_9CyVYhMAAAAlAAAAZAAAAA0AAAAAWwAAAC0AAABbAAAALQ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bAgAAEQEAAOcsAACABQAAEAAAACYAAAAIAAAA//////////8="/>
              </a:ext>
            </a:extLst>
          </p:cNvSpPr>
          <p:nvPr>
            <p:ph type="title" idx="4294967295"/>
          </p:nvPr>
        </p:nvSpPr>
        <p:spPr>
          <a:xfrm>
            <a:off x="382905" y="173355"/>
            <a:ext cx="6916420" cy="720725"/>
          </a:xfrm>
          <a:prstGeom prst="rect">
            <a:avLst/>
          </a:prstGeom>
          <a:noFill/>
          <a:ln>
            <a:noFill/>
          </a:ln>
          <a:effectLst/>
        </p:spPr>
        <p:txBody>
          <a:bodyPr vert="horz" wrap="square" lIns="57785" tIns="28575" rIns="57785" bIns="28575" numCol="1" spcCol="215900" anchor="ctr">
            <a:prstTxWarp prst="textNoShape">
              <a:avLst/>
            </a:prstTxWarp>
          </a:bodyPr>
          <a:lstStyle/>
          <a:p>
            <a:pPr>
              <a:spcBef>
                <a:spcPts val="0"/>
              </a:spcBef>
            </a:pPr>
            <a:r>
              <a:rPr sz="1600" b="1">
                <a:latin typeface="Times New Roman" pitchFamily="1" charset="-52"/>
                <a:ea typeface="Times New Roman" pitchFamily="1" charset="-52"/>
                <a:cs typeface="Times New Roman" pitchFamily="1" charset="-52"/>
              </a:rPr>
              <a:t>2.4.   Горьковский мост.</a:t>
            </a:r>
            <a:br/>
            <a:endParaRPr sz="1600" b="1">
              <a:latin typeface="Times New Roman" pitchFamily="1" charset="-52"/>
              <a:ea typeface="Times New Roman" pitchFamily="1" charset="-52"/>
              <a:cs typeface="Times New Roman" pitchFamily="1" charset="-52"/>
            </a:endParaRPr>
          </a:p>
        </p:txBody>
      </p:sp>
      <p:pic>
        <p:nvPicPr>
          <p:cNvPr id="3" name="Рисунок 4"/>
          <p:cNvPicPr>
            <a:picLocks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PQcAAFMFAAAXFAAA4Q0AABAAAAAmAAAACAAAAP//////////"/>
              </a:ext>
            </a:extLst>
          </p:cNvPicPr>
          <p:nvPr/>
        </p:nvPicPr>
        <p:blipFill>
          <a:blip r:embed="rId2"/>
          <a:stretch>
            <a:fillRect/>
          </a:stretch>
        </p:blipFill>
        <p:spPr>
          <a:xfrm>
            <a:off x="1176655" y="865505"/>
            <a:ext cx="2089150" cy="1390650"/>
          </a:xfrm>
          <a:prstGeom prst="rect">
            <a:avLst/>
          </a:prstGeom>
          <a:noFill/>
          <a:ln>
            <a:noFill/>
          </a:ln>
          <a:effectLst/>
        </p:spPr>
      </p:pic>
      <p:pic>
        <p:nvPicPr>
          <p:cNvPr id="4" name="Рисунок 7"/>
          <p:cNvPicPr>
            <a:picLocks noChangeAspect="1"/>
            <a:extLst>
              <a:ext uri="smNativeData">
                <pr:smNativeData xmlns:pr="smNativeData" val="SMDATA_15_9CyVYh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KxsAAFMFAACSJwAA4Q0AABAAAAAmAAAACAAAAP//////////"/>
              </a:ext>
            </a:extLst>
          </p:cNvPicPr>
          <p:nvPr/>
        </p:nvPicPr>
        <p:blipFill>
          <a:blip r:embed="rId3"/>
          <a:stretch>
            <a:fillRect/>
          </a:stretch>
        </p:blipFill>
        <p:spPr>
          <a:xfrm>
            <a:off x="4416425" y="865505"/>
            <a:ext cx="2016125" cy="1390650"/>
          </a:xfrm>
          <a:prstGeom prst="rect">
            <a:avLst/>
          </a:prstGeom>
          <a:noFill/>
          <a:ln>
            <a:noFill/>
          </a:ln>
          <a:effectLst/>
        </p:spPr>
      </p:pic>
      <p:sp>
        <p:nvSpPr>
          <p:cNvPr id="5" name="TextBox 9"/>
          <p:cNvSpPr txBox="1">
            <a:extLst>
              <a:ext uri="smNativeData">
                <pr:smNativeData xmlns:pr="smNativeData" val="SMDATA_13_9CyVYhMAAAAlAAAAEg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AAAAA1hAAAEIvAAAWFwAAECAAACYAAAAIAAAA//////////8="/>
              </a:ext>
            </a:extLst>
          </p:cNvSpPr>
          <p:nvPr/>
        </p:nvSpPr>
        <p:spPr>
          <a:xfrm>
            <a:off x="0" y="2736850"/>
            <a:ext cx="7682230" cy="1016000"/>
          </a:xfrm>
          <a:prstGeom prst="rect">
            <a:avLst/>
          </a:prstGeom>
          <a:noFill/>
          <a:ln>
            <a:noFill/>
          </a:ln>
          <a:effectLst/>
        </p:spPr>
        <p:txBody>
          <a:bodyPr vert="horz" wrap="square" lIns="91440" tIns="45720" rIns="91440" bIns="45720" numCol="1" spcCol="215900" anchor="t"/>
          <a:lstStyle/>
          <a:p>
            <a:pPr>
              <a:spcBef>
                <a:spcPts val="0"/>
              </a:spcBef>
            </a:pPr>
            <a:r>
              <a:rPr sz="1200">
                <a:latin typeface="Times New Roman" pitchFamily="1" charset="-52"/>
                <a:ea typeface="Times New Roman" pitchFamily="1" charset="-52"/>
                <a:cs typeface="Times New Roman" pitchFamily="1" charset="-52"/>
              </a:rPr>
              <a:t>Горьковский мост это крупнейший мост во Владикавказе среди городских мостов предназначенных исключительно для пешеходов. Он соединяет городской парк культуры и отдыха расположенный на правом берегу реки Терек с улицей Коцоева, на которой находится крупнейшая городская гостиница «Владикавказ». Расположен в центральной части города, возле парка культуры и отдыха имени Коста Хетагурова. Является памятником инженерного искусства. С моста открывается прекрасный вид на городскую мечеть.</a:t>
            </a:r>
            <a:endParaRPr sz="1200">
              <a:latin typeface="Times New Roman" pitchFamily="1" charset="-52"/>
              <a:ea typeface="Times New Roman" pitchFamily="1" charset="-52"/>
              <a:cs typeface="Times New Roman" pitchFamily="1" charset="-52"/>
            </a:endParaRPr>
          </a:p>
        </p:txBody>
      </p:sp>
    </p:spTree>
  </p:cSld>
  <p:clrMapOvr>
    <a:masterClrMapping/>
  </p:clrMapOvr>
  <p:transition spd="med" p14:dur="1300" advTm="4000">
    <p:extLst>
      <p:ext uri="smNativeData">
        <pr:smNativeData xmlns:pr="smNativeData" val="9CyVYgAAAAAUBQAAAAAAAAAAAAAAAAAAoA8AAAAAAAABAAAAAQAAAAAAAAAAAAAAAAAAAAAAAAAAAAAA"/>
      </p:ext>
    </p:extLst>
  </p:transition>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cap="flat" cmpd="sng" algn="ctr">
          <a:solidFill>
            <a:schemeClr val="tx1"/>
          </a:solidFill>
          <a:prstDash val="solid"/>
          <a:headEnd type="none"/>
          <a:tailEnd type="none"/>
        </a:ln>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535379"/>
        </a:accent3>
        <a:accent4>
          <a:srgbClr val="737359"/>
        </a:accent4>
        <a:accent5>
          <a:srgbClr val="939339"/>
        </a:accent5>
        <a:accent6>
          <a:srgbClr val="B3B319"/>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535379"/>
        </a:accent3>
        <a:accent4>
          <a:srgbClr val="737359"/>
        </a:accent4>
        <a:accent5>
          <a:srgbClr val="939339"/>
        </a:accent5>
        <a:accent6>
          <a:srgbClr val="B3B31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535379"/>
        </a:accent3>
        <a:accent4>
          <a:srgbClr val="737359"/>
        </a:accent4>
        <a:accent5>
          <a:srgbClr val="939339"/>
        </a:accent5>
        <a:accent6>
          <a:srgbClr val="B3B319"/>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535379"/>
        </a:accent3>
        <a:accent4>
          <a:srgbClr val="737359"/>
        </a:accent4>
        <a:accent5>
          <a:srgbClr val="939339"/>
        </a:accent5>
        <a:accent6>
          <a:srgbClr val="B3B31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008080"/>
        </a:lt1>
        <a:dk2>
          <a:srgbClr val="FFFF99"/>
        </a:dk2>
        <a:lt2>
          <a:srgbClr val="005A58"/>
        </a:lt2>
        <a:accent1>
          <a:srgbClr val="006462"/>
        </a:accent1>
        <a:accent2>
          <a:srgbClr val="6D6FC7"/>
        </a:accent2>
        <a:accent3>
          <a:srgbClr val="535379"/>
        </a:accent3>
        <a:accent4>
          <a:srgbClr val="737359"/>
        </a:accent4>
        <a:accent5>
          <a:srgbClr val="939339"/>
        </a:accent5>
        <a:accent6>
          <a:srgbClr val="B3B319"/>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800000"/>
        </a:lt1>
        <a:dk2>
          <a:srgbClr val="DFD293"/>
        </a:dk2>
        <a:lt2>
          <a:srgbClr val="5C1F00"/>
        </a:lt2>
        <a:accent1>
          <a:srgbClr val="CC3300"/>
        </a:accent1>
        <a:accent2>
          <a:srgbClr val="BE7960"/>
        </a:accent2>
        <a:accent3>
          <a:srgbClr val="535379"/>
        </a:accent3>
        <a:accent4>
          <a:srgbClr val="737359"/>
        </a:accent4>
        <a:accent5>
          <a:srgbClr val="939339"/>
        </a:accent5>
        <a:accent6>
          <a:srgbClr val="B3B319"/>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000099"/>
        </a:lt1>
        <a:dk2>
          <a:srgbClr val="CCFFFF"/>
        </a:dk2>
        <a:lt2>
          <a:srgbClr val="003366"/>
        </a:lt2>
        <a:accent1>
          <a:srgbClr val="3366CC"/>
        </a:accent1>
        <a:accent2>
          <a:srgbClr val="00B000"/>
        </a:accent2>
        <a:accent3>
          <a:srgbClr val="535379"/>
        </a:accent3>
        <a:accent4>
          <a:srgbClr val="737359"/>
        </a:accent4>
        <a:accent5>
          <a:srgbClr val="939339"/>
        </a:accent5>
        <a:accent6>
          <a:srgbClr val="B3B319"/>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000000"/>
        </a:lt1>
        <a:dk2>
          <a:srgbClr val="E3EBF1"/>
        </a:dk2>
        <a:lt2>
          <a:srgbClr val="336699"/>
        </a:lt2>
        <a:accent1>
          <a:srgbClr val="003399"/>
        </a:accent1>
        <a:accent2>
          <a:srgbClr val="468A4B"/>
        </a:accent2>
        <a:accent3>
          <a:srgbClr val="535379"/>
        </a:accent3>
        <a:accent4>
          <a:srgbClr val="737359"/>
        </a:accent4>
        <a:accent5>
          <a:srgbClr val="939339"/>
        </a:accent5>
        <a:accent6>
          <a:srgbClr val="B3B319"/>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686B5D"/>
        </a:lt1>
        <a:dk2>
          <a:srgbClr val="D1D1CB"/>
        </a:dk2>
        <a:lt2>
          <a:srgbClr val="777777"/>
        </a:lt2>
        <a:accent1>
          <a:srgbClr val="909082"/>
        </a:accent1>
        <a:accent2>
          <a:srgbClr val="809EA8"/>
        </a:accent2>
        <a:accent3>
          <a:srgbClr val="535379"/>
        </a:accent3>
        <a:accent4>
          <a:srgbClr val="737359"/>
        </a:accent4>
        <a:accent5>
          <a:srgbClr val="939339"/>
        </a:accent5>
        <a:accent6>
          <a:srgbClr val="B3B319"/>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666699"/>
        </a:lt1>
        <a:dk2>
          <a:srgbClr val="FFFFFF"/>
        </a:dk2>
        <a:lt2>
          <a:srgbClr val="3E3E5C"/>
        </a:lt2>
        <a:accent1>
          <a:srgbClr val="60597B"/>
        </a:accent1>
        <a:accent2>
          <a:srgbClr val="6666FF"/>
        </a:accent2>
        <a:accent3>
          <a:srgbClr val="535379"/>
        </a:accent3>
        <a:accent4>
          <a:srgbClr val="737359"/>
        </a:accent4>
        <a:accent5>
          <a:srgbClr val="939339"/>
        </a:accent5>
        <a:accent6>
          <a:srgbClr val="B3B319"/>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12">
        <a:dk1>
          <a:srgbClr val="FFFFFF"/>
        </a:dk1>
        <a:lt1>
          <a:srgbClr val="523E26"/>
        </a:lt1>
        <a:dk2>
          <a:srgbClr val="DFC08D"/>
        </a:dk2>
        <a:lt2>
          <a:srgbClr val="2D2015"/>
        </a:lt2>
        <a:accent1>
          <a:srgbClr val="8C7B70"/>
        </a:accent1>
        <a:accent2>
          <a:srgbClr val="8F5F2F"/>
        </a:accent2>
        <a:accent3>
          <a:srgbClr val="535379"/>
        </a:accent3>
        <a:accent4>
          <a:srgbClr val="737359"/>
        </a:accent4>
        <a:accent5>
          <a:srgbClr val="939339"/>
        </a:accent5>
        <a:accent6>
          <a:srgbClr val="B3B31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a:dk1>
        <a:srgbClr val="000000"/>
      </a:dk1>
      <a:lt1>
        <a:srgbClr val="FFFFFF"/>
      </a:lt1>
      <a:dk2>
        <a:srgbClr val="44546A"/>
      </a:dk2>
      <a:lt2>
        <a:srgbClr val="E7E6E6"/>
      </a:lt2>
      <a:accent1>
        <a:srgbClr val="5B9BD5"/>
      </a:accent1>
      <a:accent2>
        <a:srgbClr val="ED7D31"/>
      </a:accent2>
      <a:accent3>
        <a:srgbClr val="535379"/>
      </a:accent3>
      <a:accent4>
        <a:srgbClr val="737359"/>
      </a:accent4>
      <a:accent5>
        <a:srgbClr val="939339"/>
      </a:accent5>
      <a:accent6>
        <a:srgbClr val="B3B319"/>
      </a:accent6>
      <a:hlink>
        <a:srgbClr val="0563C1"/>
      </a:hlink>
      <a:folHlink>
        <a:srgbClr val="954F72"/>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cap="flat" cmpd="sng" algn="ctr">
          <a:solidFill>
            <a:schemeClr val="tx1"/>
          </a:solidFill>
          <a:prstDash val="solid"/>
          <a:headEnd type="none"/>
          <a:tailEnd type="none"/>
        </a:ln>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Andrey</dc:creator>
  <cp:keywords/>
  <dc:description/>
  <cp:lastModifiedBy>Aslan</cp:lastModifiedBy>
  <cp:revision>0</cp:revision>
  <dcterms:created xsi:type="dcterms:W3CDTF">2015-03-13T05:37:25Z</dcterms:created>
  <dcterms:modified xsi:type="dcterms:W3CDTF">2022-05-30T20:45:40Z</dcterms:modified>
</cp:coreProperties>
</file>